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232C45-D0C9-40B4-84BB-94C69EB876F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143000"/>
            <a:ext cx="7772400" cy="2155825"/>
          </a:xfrm>
        </p:spPr>
        <p:txBody>
          <a:bodyPr/>
          <a:lstStyle>
            <a:lvl1pPr>
              <a:defRPr sz="5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47800" y="3886200"/>
            <a:ext cx="6400800" cy="1447800"/>
          </a:xfrm>
        </p:spPr>
        <p:txBody>
          <a:bodyPr/>
          <a:lstStyle>
            <a:lvl1pPr marL="0" indent="0" algn="ctr">
              <a:buFontTx/>
              <a:buNone/>
              <a:defRPr sz="4400"/>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245225"/>
            <a:ext cx="2133600" cy="476250"/>
          </a:xfrm>
        </p:spPr>
        <p:txBody>
          <a:bodyPr/>
          <a:lstStyle>
            <a:lvl1pPr>
              <a:defRPr sz="1400">
                <a:latin typeface="+mn-lt"/>
              </a:defRPr>
            </a:lvl1pPr>
          </a:lstStyle>
          <a:p>
            <a:fld id="{E27B9251-BC6A-4A4F-86C9-E6D59597D499}" type="datetime1">
              <a:rPr lang="en-US"/>
              <a:pPr/>
              <a:t>2/16/2015</a:t>
            </a:fld>
            <a:endParaRPr lang="en-US"/>
          </a:p>
        </p:txBody>
      </p:sp>
      <p:sp>
        <p:nvSpPr>
          <p:cNvPr id="3077" name="Rectangle 5"/>
          <p:cNvSpPr>
            <a:spLocks noGrp="1" noChangeArrowheads="1"/>
          </p:cNvSpPr>
          <p:nvPr>
            <p:ph type="ftr" sz="quarter" idx="3"/>
          </p:nvPr>
        </p:nvSpPr>
        <p:spPr>
          <a:xfrm>
            <a:off x="3124200" y="6245225"/>
            <a:ext cx="2895600" cy="476250"/>
          </a:xfrm>
        </p:spPr>
        <p:txBody>
          <a:bodyPr/>
          <a:lstStyle>
            <a:lvl1pPr>
              <a:defRPr sz="1400">
                <a:latin typeface="+mn-lt"/>
              </a:defRPr>
            </a:lvl1pPr>
          </a:lstStyle>
          <a:p>
            <a:r>
              <a:rPr lang="en-US"/>
              <a:t>Template copyright 2005 www.brainybetty.com</a:t>
            </a:r>
          </a:p>
        </p:txBody>
      </p:sp>
      <p:sp>
        <p:nvSpPr>
          <p:cNvPr id="3078" name="Rectangle 6"/>
          <p:cNvSpPr>
            <a:spLocks noGrp="1" noChangeArrowheads="1"/>
          </p:cNvSpPr>
          <p:nvPr>
            <p:ph type="sldNum" sz="quarter" idx="4"/>
          </p:nvPr>
        </p:nvSpPr>
        <p:spPr>
          <a:xfrm>
            <a:off x="6553200" y="6245225"/>
            <a:ext cx="2133600" cy="476250"/>
          </a:xfrm>
        </p:spPr>
        <p:txBody>
          <a:bodyPr/>
          <a:lstStyle>
            <a:lvl1pPr>
              <a:defRPr sz="1400">
                <a:latin typeface="+mn-lt"/>
              </a:defRPr>
            </a:lvl1pPr>
          </a:lstStyle>
          <a:p>
            <a:fld id="{91D07127-8285-4786-BE22-4D146D79FF7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1F80A73-6767-4C18-86AE-8505A044CD77}" type="datetime1">
              <a:rPr lang="en-US"/>
              <a:pPr/>
              <a:t>2/16/2015</a:t>
            </a:fld>
            <a:endParaRPr lang="en-US"/>
          </a:p>
        </p:txBody>
      </p:sp>
      <p:sp>
        <p:nvSpPr>
          <p:cNvPr id="5" name="Footer Placeholder 4"/>
          <p:cNvSpPr>
            <a:spLocks noGrp="1"/>
          </p:cNvSpPr>
          <p:nvPr>
            <p:ph type="ftr" sz="quarter" idx="11"/>
          </p:nvPr>
        </p:nvSpPr>
        <p:spPr/>
        <p:txBody>
          <a:bodyPr/>
          <a:lstStyle>
            <a:lvl1pPr>
              <a:defRPr/>
            </a:lvl1pPr>
          </a:lstStyle>
          <a:p>
            <a:r>
              <a:rPr lang="en-US"/>
              <a:t>Template copyright 2005 www.brainybetty.com</a:t>
            </a:r>
          </a:p>
        </p:txBody>
      </p:sp>
      <p:sp>
        <p:nvSpPr>
          <p:cNvPr id="6" name="Slide Number Placeholder 5"/>
          <p:cNvSpPr>
            <a:spLocks noGrp="1"/>
          </p:cNvSpPr>
          <p:nvPr>
            <p:ph type="sldNum" sz="quarter" idx="12"/>
          </p:nvPr>
        </p:nvSpPr>
        <p:spPr/>
        <p:txBody>
          <a:bodyPr/>
          <a:lstStyle>
            <a:lvl1pPr>
              <a:defRPr/>
            </a:lvl1pPr>
          </a:lstStyle>
          <a:p>
            <a:fld id="{F8915DE5-51B7-42AC-A471-586E4B6D749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979836-15F7-4D19-B007-A54AD6FDE3FC}" type="datetime1">
              <a:rPr lang="en-US"/>
              <a:pPr/>
              <a:t>2/16/2015</a:t>
            </a:fld>
            <a:endParaRPr lang="en-US"/>
          </a:p>
        </p:txBody>
      </p:sp>
      <p:sp>
        <p:nvSpPr>
          <p:cNvPr id="5" name="Footer Placeholder 4"/>
          <p:cNvSpPr>
            <a:spLocks noGrp="1"/>
          </p:cNvSpPr>
          <p:nvPr>
            <p:ph type="ftr" sz="quarter" idx="11"/>
          </p:nvPr>
        </p:nvSpPr>
        <p:spPr/>
        <p:txBody>
          <a:bodyPr/>
          <a:lstStyle>
            <a:lvl1pPr>
              <a:defRPr/>
            </a:lvl1pPr>
          </a:lstStyle>
          <a:p>
            <a:r>
              <a:rPr lang="en-US"/>
              <a:t>Template copyright 2005 www.brainybetty.com</a:t>
            </a:r>
          </a:p>
        </p:txBody>
      </p:sp>
      <p:sp>
        <p:nvSpPr>
          <p:cNvPr id="6" name="Slide Number Placeholder 5"/>
          <p:cNvSpPr>
            <a:spLocks noGrp="1"/>
          </p:cNvSpPr>
          <p:nvPr>
            <p:ph type="sldNum" sz="quarter" idx="12"/>
          </p:nvPr>
        </p:nvSpPr>
        <p:spPr/>
        <p:txBody>
          <a:bodyPr/>
          <a:lstStyle>
            <a:lvl1pPr>
              <a:defRPr/>
            </a:lvl1pPr>
          </a:lstStyle>
          <a:p>
            <a:fld id="{EFE67F8E-4B99-4219-BF14-0871C46927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BC8503-98C7-4ACE-A086-8748BBB1DCD9}" type="datetime1">
              <a:rPr lang="en-US"/>
              <a:pPr/>
              <a:t>2/16/2015</a:t>
            </a:fld>
            <a:endParaRPr lang="en-US"/>
          </a:p>
        </p:txBody>
      </p:sp>
      <p:sp>
        <p:nvSpPr>
          <p:cNvPr id="5" name="Footer Placeholder 4"/>
          <p:cNvSpPr>
            <a:spLocks noGrp="1"/>
          </p:cNvSpPr>
          <p:nvPr>
            <p:ph type="ftr" sz="quarter" idx="11"/>
          </p:nvPr>
        </p:nvSpPr>
        <p:spPr/>
        <p:txBody>
          <a:bodyPr/>
          <a:lstStyle>
            <a:lvl1pPr>
              <a:defRPr/>
            </a:lvl1pPr>
          </a:lstStyle>
          <a:p>
            <a:r>
              <a:rPr lang="en-US"/>
              <a:t>Template copyright 2005 www.brainybetty.com</a:t>
            </a:r>
          </a:p>
        </p:txBody>
      </p:sp>
      <p:sp>
        <p:nvSpPr>
          <p:cNvPr id="6" name="Slide Number Placeholder 5"/>
          <p:cNvSpPr>
            <a:spLocks noGrp="1"/>
          </p:cNvSpPr>
          <p:nvPr>
            <p:ph type="sldNum" sz="quarter" idx="12"/>
          </p:nvPr>
        </p:nvSpPr>
        <p:spPr/>
        <p:txBody>
          <a:bodyPr/>
          <a:lstStyle>
            <a:lvl1pPr>
              <a:defRPr/>
            </a:lvl1pPr>
          </a:lstStyle>
          <a:p>
            <a:fld id="{65A13474-92BE-4411-9086-C3E5832DA4E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2576B07-4F6D-4F88-BEB2-F567D623663F}" type="datetime1">
              <a:rPr lang="en-US"/>
              <a:pPr/>
              <a:t>2/16/2015</a:t>
            </a:fld>
            <a:endParaRPr lang="en-US"/>
          </a:p>
        </p:txBody>
      </p:sp>
      <p:sp>
        <p:nvSpPr>
          <p:cNvPr id="5" name="Footer Placeholder 4"/>
          <p:cNvSpPr>
            <a:spLocks noGrp="1"/>
          </p:cNvSpPr>
          <p:nvPr>
            <p:ph type="ftr" sz="quarter" idx="11"/>
          </p:nvPr>
        </p:nvSpPr>
        <p:spPr/>
        <p:txBody>
          <a:bodyPr/>
          <a:lstStyle>
            <a:lvl1pPr>
              <a:defRPr/>
            </a:lvl1pPr>
          </a:lstStyle>
          <a:p>
            <a:r>
              <a:rPr lang="en-US"/>
              <a:t>Template copyright 2005 www.brainybetty.com</a:t>
            </a:r>
          </a:p>
        </p:txBody>
      </p:sp>
      <p:sp>
        <p:nvSpPr>
          <p:cNvPr id="6" name="Slide Number Placeholder 5"/>
          <p:cNvSpPr>
            <a:spLocks noGrp="1"/>
          </p:cNvSpPr>
          <p:nvPr>
            <p:ph type="sldNum" sz="quarter" idx="12"/>
          </p:nvPr>
        </p:nvSpPr>
        <p:spPr/>
        <p:txBody>
          <a:bodyPr/>
          <a:lstStyle>
            <a:lvl1pPr>
              <a:defRPr/>
            </a:lvl1pPr>
          </a:lstStyle>
          <a:p>
            <a:fld id="{F63C11A4-6179-46A7-9727-FACFC6DDEEC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28B051A-1E9B-4B71-A2D9-3B75F5D287F9}" type="datetime1">
              <a:rPr lang="en-US"/>
              <a:pPr/>
              <a:t>2/16/2015</a:t>
            </a:fld>
            <a:endParaRPr lang="en-US"/>
          </a:p>
        </p:txBody>
      </p:sp>
      <p:sp>
        <p:nvSpPr>
          <p:cNvPr id="6" name="Footer Placeholder 5"/>
          <p:cNvSpPr>
            <a:spLocks noGrp="1"/>
          </p:cNvSpPr>
          <p:nvPr>
            <p:ph type="ftr" sz="quarter" idx="11"/>
          </p:nvPr>
        </p:nvSpPr>
        <p:spPr/>
        <p:txBody>
          <a:bodyPr/>
          <a:lstStyle>
            <a:lvl1pPr>
              <a:defRPr/>
            </a:lvl1pPr>
          </a:lstStyle>
          <a:p>
            <a:r>
              <a:rPr lang="en-US"/>
              <a:t>Template copyright 2005 www.brainybetty.com</a:t>
            </a:r>
          </a:p>
        </p:txBody>
      </p:sp>
      <p:sp>
        <p:nvSpPr>
          <p:cNvPr id="7" name="Slide Number Placeholder 6"/>
          <p:cNvSpPr>
            <a:spLocks noGrp="1"/>
          </p:cNvSpPr>
          <p:nvPr>
            <p:ph type="sldNum" sz="quarter" idx="12"/>
          </p:nvPr>
        </p:nvSpPr>
        <p:spPr/>
        <p:txBody>
          <a:bodyPr/>
          <a:lstStyle>
            <a:lvl1pPr>
              <a:defRPr/>
            </a:lvl1pPr>
          </a:lstStyle>
          <a:p>
            <a:fld id="{C7AC743D-FC64-4382-934B-91A77FDA31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52A2274-4217-47BB-A568-0AA6A5B89EE5}" type="datetime1">
              <a:rPr lang="en-US"/>
              <a:pPr/>
              <a:t>2/16/2015</a:t>
            </a:fld>
            <a:endParaRPr lang="en-US"/>
          </a:p>
        </p:txBody>
      </p:sp>
      <p:sp>
        <p:nvSpPr>
          <p:cNvPr id="8" name="Footer Placeholder 7"/>
          <p:cNvSpPr>
            <a:spLocks noGrp="1"/>
          </p:cNvSpPr>
          <p:nvPr>
            <p:ph type="ftr" sz="quarter" idx="11"/>
          </p:nvPr>
        </p:nvSpPr>
        <p:spPr/>
        <p:txBody>
          <a:bodyPr/>
          <a:lstStyle>
            <a:lvl1pPr>
              <a:defRPr/>
            </a:lvl1pPr>
          </a:lstStyle>
          <a:p>
            <a:r>
              <a:rPr lang="en-US"/>
              <a:t>Template copyright 2005 www.brainybetty.com</a:t>
            </a:r>
          </a:p>
        </p:txBody>
      </p:sp>
      <p:sp>
        <p:nvSpPr>
          <p:cNvPr id="9" name="Slide Number Placeholder 8"/>
          <p:cNvSpPr>
            <a:spLocks noGrp="1"/>
          </p:cNvSpPr>
          <p:nvPr>
            <p:ph type="sldNum" sz="quarter" idx="12"/>
          </p:nvPr>
        </p:nvSpPr>
        <p:spPr/>
        <p:txBody>
          <a:bodyPr/>
          <a:lstStyle>
            <a:lvl1pPr>
              <a:defRPr/>
            </a:lvl1pPr>
          </a:lstStyle>
          <a:p>
            <a:fld id="{839A1E19-3152-442D-B85B-624BF4E63F8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F04B170-A26B-42E0-924A-5C0A1A521211}" type="datetime1">
              <a:rPr lang="en-US"/>
              <a:pPr/>
              <a:t>2/16/2015</a:t>
            </a:fld>
            <a:endParaRPr lang="en-US"/>
          </a:p>
        </p:txBody>
      </p:sp>
      <p:sp>
        <p:nvSpPr>
          <p:cNvPr id="4" name="Footer Placeholder 3"/>
          <p:cNvSpPr>
            <a:spLocks noGrp="1"/>
          </p:cNvSpPr>
          <p:nvPr>
            <p:ph type="ftr" sz="quarter" idx="11"/>
          </p:nvPr>
        </p:nvSpPr>
        <p:spPr/>
        <p:txBody>
          <a:bodyPr/>
          <a:lstStyle>
            <a:lvl1pPr>
              <a:defRPr/>
            </a:lvl1pPr>
          </a:lstStyle>
          <a:p>
            <a:r>
              <a:rPr lang="en-US"/>
              <a:t>Template copyright 2005 www.brainybetty.com</a:t>
            </a:r>
          </a:p>
        </p:txBody>
      </p:sp>
      <p:sp>
        <p:nvSpPr>
          <p:cNvPr id="5" name="Slide Number Placeholder 4"/>
          <p:cNvSpPr>
            <a:spLocks noGrp="1"/>
          </p:cNvSpPr>
          <p:nvPr>
            <p:ph type="sldNum" sz="quarter" idx="12"/>
          </p:nvPr>
        </p:nvSpPr>
        <p:spPr/>
        <p:txBody>
          <a:bodyPr/>
          <a:lstStyle>
            <a:lvl1pPr>
              <a:defRPr/>
            </a:lvl1pPr>
          </a:lstStyle>
          <a:p>
            <a:fld id="{EF53A039-2763-46BE-88BE-16517371437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19CF45F-EE53-4D00-BEE7-C5C91BC56481}" type="datetime1">
              <a:rPr lang="en-US"/>
              <a:pPr/>
              <a:t>2/16/2015</a:t>
            </a:fld>
            <a:endParaRPr lang="en-US"/>
          </a:p>
        </p:txBody>
      </p:sp>
      <p:sp>
        <p:nvSpPr>
          <p:cNvPr id="3" name="Footer Placeholder 2"/>
          <p:cNvSpPr>
            <a:spLocks noGrp="1"/>
          </p:cNvSpPr>
          <p:nvPr>
            <p:ph type="ftr" sz="quarter" idx="11"/>
          </p:nvPr>
        </p:nvSpPr>
        <p:spPr/>
        <p:txBody>
          <a:bodyPr/>
          <a:lstStyle>
            <a:lvl1pPr>
              <a:defRPr/>
            </a:lvl1pPr>
          </a:lstStyle>
          <a:p>
            <a:r>
              <a:rPr lang="en-US"/>
              <a:t>Template copyright 2005 www.brainybetty.com</a:t>
            </a:r>
          </a:p>
        </p:txBody>
      </p:sp>
      <p:sp>
        <p:nvSpPr>
          <p:cNvPr id="4" name="Slide Number Placeholder 3"/>
          <p:cNvSpPr>
            <a:spLocks noGrp="1"/>
          </p:cNvSpPr>
          <p:nvPr>
            <p:ph type="sldNum" sz="quarter" idx="12"/>
          </p:nvPr>
        </p:nvSpPr>
        <p:spPr/>
        <p:txBody>
          <a:bodyPr/>
          <a:lstStyle>
            <a:lvl1pPr>
              <a:defRPr/>
            </a:lvl1pPr>
          </a:lstStyle>
          <a:p>
            <a:fld id="{548F1B0C-5008-44E4-ACD9-98AEE557AB3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4C00EBC-3FF4-4391-8748-B7FD6115CF9E}" type="datetime1">
              <a:rPr lang="en-US"/>
              <a:pPr/>
              <a:t>2/16/2015</a:t>
            </a:fld>
            <a:endParaRPr lang="en-US"/>
          </a:p>
        </p:txBody>
      </p:sp>
      <p:sp>
        <p:nvSpPr>
          <p:cNvPr id="6" name="Footer Placeholder 5"/>
          <p:cNvSpPr>
            <a:spLocks noGrp="1"/>
          </p:cNvSpPr>
          <p:nvPr>
            <p:ph type="ftr" sz="quarter" idx="11"/>
          </p:nvPr>
        </p:nvSpPr>
        <p:spPr/>
        <p:txBody>
          <a:bodyPr/>
          <a:lstStyle>
            <a:lvl1pPr>
              <a:defRPr/>
            </a:lvl1pPr>
          </a:lstStyle>
          <a:p>
            <a:r>
              <a:rPr lang="en-US"/>
              <a:t>Template copyright 2005 www.brainybetty.com</a:t>
            </a:r>
          </a:p>
        </p:txBody>
      </p:sp>
      <p:sp>
        <p:nvSpPr>
          <p:cNvPr id="7" name="Slide Number Placeholder 6"/>
          <p:cNvSpPr>
            <a:spLocks noGrp="1"/>
          </p:cNvSpPr>
          <p:nvPr>
            <p:ph type="sldNum" sz="quarter" idx="12"/>
          </p:nvPr>
        </p:nvSpPr>
        <p:spPr/>
        <p:txBody>
          <a:bodyPr/>
          <a:lstStyle>
            <a:lvl1pPr>
              <a:defRPr/>
            </a:lvl1pPr>
          </a:lstStyle>
          <a:p>
            <a:fld id="{E6839CFD-FFEF-41DA-BFFD-BAB94FA1BBB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CC80955-6B26-4F90-B73A-46FF782683CC}" type="datetime1">
              <a:rPr lang="en-US"/>
              <a:pPr/>
              <a:t>2/16/2015</a:t>
            </a:fld>
            <a:endParaRPr lang="en-US"/>
          </a:p>
        </p:txBody>
      </p:sp>
      <p:sp>
        <p:nvSpPr>
          <p:cNvPr id="6" name="Footer Placeholder 5"/>
          <p:cNvSpPr>
            <a:spLocks noGrp="1"/>
          </p:cNvSpPr>
          <p:nvPr>
            <p:ph type="ftr" sz="quarter" idx="11"/>
          </p:nvPr>
        </p:nvSpPr>
        <p:spPr/>
        <p:txBody>
          <a:bodyPr/>
          <a:lstStyle>
            <a:lvl1pPr>
              <a:defRPr/>
            </a:lvl1pPr>
          </a:lstStyle>
          <a:p>
            <a:r>
              <a:rPr lang="en-US"/>
              <a:t>Template copyright 2005 www.brainybetty.com</a:t>
            </a:r>
          </a:p>
        </p:txBody>
      </p:sp>
      <p:sp>
        <p:nvSpPr>
          <p:cNvPr id="7" name="Slide Number Placeholder 6"/>
          <p:cNvSpPr>
            <a:spLocks noGrp="1"/>
          </p:cNvSpPr>
          <p:nvPr>
            <p:ph type="sldNum" sz="quarter" idx="12"/>
          </p:nvPr>
        </p:nvSpPr>
        <p:spPr/>
        <p:txBody>
          <a:bodyPr/>
          <a:lstStyle>
            <a:lvl1pPr>
              <a:defRPr/>
            </a:lvl1pPr>
          </a:lstStyle>
          <a:p>
            <a:fld id="{6885C121-28E9-422E-891F-D2957A23E5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Verdana" pitchFamily="34" charset="0"/>
              </a:defRPr>
            </a:lvl1pPr>
          </a:lstStyle>
          <a:p>
            <a:fld id="{523C2920-4988-4C77-B598-C23E2EFC6936}" type="datetime1">
              <a:rPr lang="en-US"/>
              <a:pPr/>
              <a:t>2/16/2015</a:t>
            </a:fld>
            <a:endParaRPr lang="en-US"/>
          </a:p>
        </p:txBody>
      </p:sp>
      <p:sp>
        <p:nvSpPr>
          <p:cNvPr id="1029" name="Rectangle 5"/>
          <p:cNvSpPr>
            <a:spLocks noGrp="1" noChangeArrowheads="1"/>
          </p:cNvSpPr>
          <p:nvPr>
            <p:ph type="ftr" sz="quarter" idx="3"/>
          </p:nvPr>
        </p:nvSpPr>
        <p:spPr bwMode="auto">
          <a:xfrm>
            <a:off x="2286000" y="6629400"/>
            <a:ext cx="4876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bg1"/>
                </a:solidFill>
                <a:latin typeface="Verdana" pitchFamily="34" charset="0"/>
              </a:defRPr>
            </a:lvl1pPr>
          </a:lstStyle>
          <a:p>
            <a:r>
              <a:rPr lang="en-US"/>
              <a:t>Template copyright 2005 www.brainybetty.com</a:t>
            </a:r>
          </a:p>
        </p:txBody>
      </p:sp>
      <p:sp>
        <p:nvSpPr>
          <p:cNvPr id="1030" name="Rectangle 6"/>
          <p:cNvSpPr>
            <a:spLocks noGrp="1" noChangeArrowheads="1"/>
          </p:cNvSpPr>
          <p:nvPr>
            <p:ph type="sldNum" sz="quarter" idx="4"/>
          </p:nvPr>
        </p:nvSpPr>
        <p:spPr bwMode="auto">
          <a:xfrm>
            <a:off x="8077200" y="6629400"/>
            <a:ext cx="1066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Verdana" pitchFamily="34" charset="0"/>
              </a:defRPr>
            </a:lvl1pPr>
          </a:lstStyle>
          <a:p>
            <a:fld id="{1487CA75-7345-44D0-B9BC-86AB7AEA70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Times New Roman" pitchFamily="18" charset="0"/>
        </a:defRPr>
      </a:lvl2pPr>
      <a:lvl3pPr algn="ctr" rtl="0" eaLnBrk="1" fontAlgn="base" hangingPunct="1">
        <a:spcBef>
          <a:spcPct val="0"/>
        </a:spcBef>
        <a:spcAft>
          <a:spcPct val="0"/>
        </a:spcAft>
        <a:defRPr sz="4400">
          <a:solidFill>
            <a:schemeClr val="bg1"/>
          </a:solidFill>
          <a:latin typeface="Times New Roman" pitchFamily="18" charset="0"/>
        </a:defRPr>
      </a:lvl3pPr>
      <a:lvl4pPr algn="ctr" rtl="0" eaLnBrk="1" fontAlgn="base" hangingPunct="1">
        <a:spcBef>
          <a:spcPct val="0"/>
        </a:spcBef>
        <a:spcAft>
          <a:spcPct val="0"/>
        </a:spcAft>
        <a:defRPr sz="4400">
          <a:solidFill>
            <a:schemeClr val="bg1"/>
          </a:solidFill>
          <a:latin typeface="Times New Roman" pitchFamily="18" charset="0"/>
        </a:defRPr>
      </a:lvl4pPr>
      <a:lvl5pPr algn="ctr" rtl="0" eaLnBrk="1" fontAlgn="base" hangingPunct="1">
        <a:spcBef>
          <a:spcPct val="0"/>
        </a:spcBef>
        <a:spcAft>
          <a:spcPct val="0"/>
        </a:spcAft>
        <a:defRPr sz="4400">
          <a:solidFill>
            <a:schemeClr val="bg1"/>
          </a:solidFill>
          <a:latin typeface="Times New Roman" pitchFamily="18" charset="0"/>
        </a:defRPr>
      </a:lvl5pPr>
      <a:lvl6pPr marL="457200" algn="ctr" rtl="0" eaLnBrk="1" fontAlgn="base" hangingPunct="1">
        <a:spcBef>
          <a:spcPct val="0"/>
        </a:spcBef>
        <a:spcAft>
          <a:spcPct val="0"/>
        </a:spcAft>
        <a:defRPr sz="4400">
          <a:solidFill>
            <a:schemeClr val="bg1"/>
          </a:solidFill>
          <a:latin typeface="Times New Roman" pitchFamily="18" charset="0"/>
        </a:defRPr>
      </a:lvl6pPr>
      <a:lvl7pPr marL="914400" algn="ctr" rtl="0" eaLnBrk="1" fontAlgn="base" hangingPunct="1">
        <a:spcBef>
          <a:spcPct val="0"/>
        </a:spcBef>
        <a:spcAft>
          <a:spcPct val="0"/>
        </a:spcAft>
        <a:defRPr sz="4400">
          <a:solidFill>
            <a:schemeClr val="bg1"/>
          </a:solidFill>
          <a:latin typeface="Times New Roman" pitchFamily="18" charset="0"/>
        </a:defRPr>
      </a:lvl7pPr>
      <a:lvl8pPr marL="1371600" algn="ctr" rtl="0" eaLnBrk="1" fontAlgn="base" hangingPunct="1">
        <a:spcBef>
          <a:spcPct val="0"/>
        </a:spcBef>
        <a:spcAft>
          <a:spcPct val="0"/>
        </a:spcAft>
        <a:defRPr sz="4400">
          <a:solidFill>
            <a:schemeClr val="bg1"/>
          </a:solidFill>
          <a:latin typeface="Times New Roman" pitchFamily="18" charset="0"/>
        </a:defRPr>
      </a:lvl8pPr>
      <a:lvl9pPr marL="1828800" algn="ctr" rtl="0" eaLnBrk="1" fontAlgn="base" hangingPunct="1">
        <a:spcBef>
          <a:spcPct val="0"/>
        </a:spcBef>
        <a:spcAft>
          <a:spcPct val="0"/>
        </a:spcAft>
        <a:defRPr sz="4400">
          <a:solidFill>
            <a:schemeClr val="bg1"/>
          </a:solidFill>
          <a:latin typeface="Times New Roman" pitchFamily="18" charset="0"/>
        </a:defRPr>
      </a:lvl9pPr>
    </p:titleStyle>
    <p:bodyStyle>
      <a:lvl1pPr marL="342900" indent="-342900" algn="l" rtl="0" eaLnBrk="1" fontAlgn="base" hangingPunct="1">
        <a:spcBef>
          <a:spcPct val="20000"/>
        </a:spcBef>
        <a:spcAft>
          <a:spcPct val="0"/>
        </a:spcAft>
        <a:buChar char="•"/>
        <a:defRPr sz="3600">
          <a:solidFill>
            <a:schemeClr val="bg1"/>
          </a:solidFill>
          <a:latin typeface="+mn-lt"/>
          <a:ea typeface="+mn-ea"/>
          <a:cs typeface="+mn-cs"/>
        </a:defRPr>
      </a:lvl1pPr>
      <a:lvl2pPr marL="742950" indent="-285750" algn="l" rtl="0" eaLnBrk="1" fontAlgn="base" hangingPunct="1">
        <a:spcBef>
          <a:spcPct val="20000"/>
        </a:spcBef>
        <a:spcAft>
          <a:spcPct val="0"/>
        </a:spcAft>
        <a:buChar char="–"/>
        <a:defRPr sz="3200">
          <a:solidFill>
            <a:schemeClr val="bg1"/>
          </a:solidFill>
          <a:latin typeface="+mn-lt"/>
        </a:defRPr>
      </a:lvl2pPr>
      <a:lvl3pPr marL="1143000" indent="-228600" algn="l" rtl="0" eaLnBrk="1" fontAlgn="base" hangingPunct="1">
        <a:spcBef>
          <a:spcPct val="20000"/>
        </a:spcBef>
        <a:spcAft>
          <a:spcPct val="0"/>
        </a:spcAft>
        <a:buChar char="•"/>
        <a:defRPr sz="28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err="1" smtClean="0"/>
              <a:t>Vaik</a:t>
            </a:r>
            <a:r>
              <a:rPr lang="lt-LT" dirty="0" smtClean="0"/>
              <a:t>ų</a:t>
            </a:r>
            <a:r>
              <a:rPr lang="en-US" dirty="0" smtClean="0"/>
              <a:t> </a:t>
            </a:r>
            <a:r>
              <a:rPr lang="en-US" dirty="0" err="1" smtClean="0"/>
              <a:t>netinkamo</a:t>
            </a:r>
            <a:r>
              <a:rPr lang="en-US" dirty="0" smtClean="0"/>
              <a:t> </a:t>
            </a:r>
            <a:r>
              <a:rPr lang="en-US" dirty="0" err="1" smtClean="0"/>
              <a:t>elgesio</a:t>
            </a:r>
            <a:r>
              <a:rPr lang="en-US" dirty="0" smtClean="0"/>
              <a:t> </a:t>
            </a:r>
            <a:r>
              <a:rPr lang="en-US" dirty="0" err="1" smtClean="0"/>
              <a:t>korekcija</a:t>
            </a:r>
            <a:endParaRPr lang="en-US" dirty="0"/>
          </a:p>
        </p:txBody>
      </p:sp>
      <p:sp>
        <p:nvSpPr>
          <p:cNvPr id="2051" name="Rectangle 3"/>
          <p:cNvSpPr>
            <a:spLocks noGrp="1" noChangeArrowheads="1"/>
          </p:cNvSpPr>
          <p:nvPr>
            <p:ph type="subTitle" idx="1"/>
          </p:nvPr>
        </p:nvSpPr>
        <p:spPr/>
        <p:txBody>
          <a:bodyPr/>
          <a:lstStyle/>
          <a:p>
            <a:r>
              <a:rPr lang="lt-LT" dirty="0" smtClean="0"/>
              <a:t>Pagal G. L. Lendret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Priėjus iki 4 – ojo žingsnio, vaikui paskelbiamas </a:t>
            </a:r>
            <a:r>
              <a:rPr lang="lt-LT" b="1" dirty="0" smtClean="0"/>
              <a:t>ultimatumas</a:t>
            </a:r>
            <a:r>
              <a:rPr lang="lt-LT" dirty="0" smtClean="0"/>
              <a:t>.</a:t>
            </a:r>
            <a:endParaRPr lang="en-US" dirty="0"/>
          </a:p>
        </p:txBody>
      </p:sp>
      <p:sp>
        <p:nvSpPr>
          <p:cNvPr id="3" name="Content Placeholder 2"/>
          <p:cNvSpPr>
            <a:spLocks noGrp="1"/>
          </p:cNvSpPr>
          <p:nvPr>
            <p:ph idx="1"/>
          </p:nvPr>
        </p:nvSpPr>
        <p:spPr/>
        <p:txBody>
          <a:bodyPr/>
          <a:lstStyle/>
          <a:p>
            <a:pPr>
              <a:buNone/>
            </a:pPr>
            <a:r>
              <a:rPr lang="lt-LT" dirty="0" smtClean="0"/>
              <a:t>Vaikui paaiškinama, kad jis:</a:t>
            </a:r>
          </a:p>
          <a:p>
            <a:pPr marL="742950" indent="-742950">
              <a:buAutoNum type="arabicPeriod"/>
            </a:pPr>
            <a:r>
              <a:rPr lang="lt-LT" dirty="0" smtClean="0"/>
              <a:t>Nebegalės šiuo žaislu šiandien žaisti (ar užsiimti ta veikla);</a:t>
            </a:r>
          </a:p>
          <a:p>
            <a:pPr marL="742950" indent="-742950">
              <a:buAutoNum type="arabicPeriod"/>
            </a:pPr>
            <a:r>
              <a:rPr lang="lt-LT" dirty="0" smtClean="0"/>
              <a:t>Turės iš čia išeiti (iš kambario, kiemo, kavinės ir pan.);</a:t>
            </a:r>
          </a:p>
          <a:p>
            <a:pPr marL="742950" indent="-742950">
              <a:buAutoNum type="arabicPeriod"/>
            </a:pPr>
            <a:r>
              <a:rPr lang="lt-LT" dirty="0" smtClean="0"/>
              <a:t>Turės eiti į nusiraminimo vietą (“time – out”).</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lstStyle/>
          <a:p>
            <a:endParaRPr lang="en-US" dirty="0"/>
          </a:p>
        </p:txBody>
      </p:sp>
      <p:sp>
        <p:nvSpPr>
          <p:cNvPr id="3" name="Content Placeholder 2"/>
          <p:cNvSpPr>
            <a:spLocks noGrp="1"/>
          </p:cNvSpPr>
          <p:nvPr>
            <p:ph idx="1"/>
          </p:nvPr>
        </p:nvSpPr>
        <p:spPr>
          <a:xfrm>
            <a:off x="304800" y="609600"/>
            <a:ext cx="8382000" cy="5516563"/>
          </a:xfrm>
        </p:spPr>
        <p:txBody>
          <a:bodyPr/>
          <a:lstStyle/>
          <a:p>
            <a:pPr algn="just">
              <a:buNone/>
            </a:pPr>
            <a:r>
              <a:rPr lang="lt-LT" sz="3200" dirty="0" smtClean="0"/>
              <a:t>   Po to, kai “istorija” baigėsi, svarbu nepradėti moralizuoti, aiškinti, priminti, kaip vaikas kvailai elgėsi, kaip pats save nubaudė ir pan. (o juk dažnai kyla pagunda daryti būtent tai). Suaugę galvoja, kad tokiais priminimais jie padės vaikui padaryti deramas išvadas, įtvirtins tinkamą elgesį. Tačiau juk žinome, kad kvailų poelgių bei pasėkmių priminimas dažnai verčia patirtį gėdą ar pyktį, ir nieko daugiau. Retai priimam tai su dėkingumu. Todėl tinkamiausia būtų pamiršti buvusią situaciją – ji baigėsi, mes ją išsprendėme ir gyvename toliau.</a:t>
            </a:r>
            <a:endParaRPr lang="en-US" sz="3200"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600" dirty="0" smtClean="0"/>
              <a:t>Kaip nesuklysti, kai jūsų prašoma pareikšti savo nuomonę?</a:t>
            </a:r>
            <a:endParaRPr lang="en-US" sz="3600" dirty="0"/>
          </a:p>
        </p:txBody>
      </p:sp>
      <p:sp>
        <p:nvSpPr>
          <p:cNvPr id="3" name="Content Placeholder 2"/>
          <p:cNvSpPr>
            <a:spLocks noGrp="1"/>
          </p:cNvSpPr>
          <p:nvPr>
            <p:ph idx="1"/>
          </p:nvPr>
        </p:nvSpPr>
        <p:spPr/>
        <p:txBody>
          <a:bodyPr/>
          <a:lstStyle/>
          <a:p>
            <a:pPr algn="just">
              <a:buNone/>
            </a:pPr>
            <a:r>
              <a:rPr lang="lt-LT" dirty="0" smtClean="0"/>
              <a:t>  </a:t>
            </a:r>
            <a:r>
              <a:rPr lang="en-US" dirty="0" err="1" smtClean="0"/>
              <a:t>Vienas</a:t>
            </a:r>
            <a:r>
              <a:rPr lang="en-US" dirty="0" smtClean="0"/>
              <a:t> </a:t>
            </a:r>
            <a:r>
              <a:rPr lang="en-US" dirty="0" err="1"/>
              <a:t>iš</a:t>
            </a:r>
            <a:r>
              <a:rPr lang="en-US" dirty="0"/>
              <a:t> </a:t>
            </a:r>
            <a:r>
              <a:rPr lang="en-US" dirty="0" err="1"/>
              <a:t>suaugusio</a:t>
            </a:r>
            <a:r>
              <a:rPr lang="en-US" dirty="0"/>
              <a:t> </a:t>
            </a:r>
            <a:r>
              <a:rPr lang="en-US" dirty="0" err="1"/>
              <a:t>žmogaus</a:t>
            </a:r>
            <a:r>
              <a:rPr lang="en-US" dirty="0"/>
              <a:t> </a:t>
            </a:r>
            <a:r>
              <a:rPr lang="en-US" dirty="0" err="1"/>
              <a:t>požymių</a:t>
            </a:r>
            <a:r>
              <a:rPr lang="en-US" dirty="0"/>
              <a:t> – </a:t>
            </a:r>
            <a:r>
              <a:rPr lang="en-US" dirty="0" err="1"/>
              <a:t>polinkis</a:t>
            </a:r>
            <a:r>
              <a:rPr lang="en-US" dirty="0"/>
              <a:t> </a:t>
            </a:r>
            <a:r>
              <a:rPr lang="en-US" dirty="0" err="1"/>
              <a:t>reikšti</a:t>
            </a:r>
            <a:r>
              <a:rPr lang="en-US" dirty="0"/>
              <a:t> </a:t>
            </a:r>
            <a:r>
              <a:rPr lang="en-US" dirty="0" err="1"/>
              <a:t>savo</a:t>
            </a:r>
            <a:r>
              <a:rPr lang="en-US" dirty="0"/>
              <a:t> </a:t>
            </a:r>
            <a:r>
              <a:rPr lang="en-US" dirty="0" err="1"/>
              <a:t>nuomonę</a:t>
            </a:r>
            <a:r>
              <a:rPr lang="en-US" dirty="0"/>
              <a:t>. </a:t>
            </a:r>
            <a:r>
              <a:rPr lang="en-US" dirty="0" err="1"/>
              <a:t>Kartais</a:t>
            </a:r>
            <a:r>
              <a:rPr lang="en-US" dirty="0"/>
              <a:t> </a:t>
            </a:r>
            <a:r>
              <a:rPr lang="en-US" dirty="0" err="1"/>
              <a:t>kai</a:t>
            </a:r>
            <a:r>
              <a:rPr lang="en-US" dirty="0"/>
              <a:t> net </a:t>
            </a:r>
            <a:r>
              <a:rPr lang="en-US" dirty="0" err="1"/>
              <a:t>niekas</a:t>
            </a:r>
            <a:r>
              <a:rPr lang="en-US" dirty="0"/>
              <a:t> to </a:t>
            </a:r>
            <a:r>
              <a:rPr lang="en-US" dirty="0" err="1"/>
              <a:t>ir</a:t>
            </a:r>
            <a:r>
              <a:rPr lang="en-US" dirty="0"/>
              <a:t> </a:t>
            </a:r>
            <a:r>
              <a:rPr lang="en-US" dirty="0" err="1"/>
              <a:t>neprašo</a:t>
            </a:r>
            <a:r>
              <a:rPr lang="en-US" dirty="0"/>
              <a:t>. </a:t>
            </a:r>
            <a:r>
              <a:rPr lang="en-US" dirty="0" err="1"/>
              <a:t>Mes</a:t>
            </a:r>
            <a:r>
              <a:rPr lang="en-US" dirty="0"/>
              <a:t> </a:t>
            </a:r>
            <a:r>
              <a:rPr lang="en-US" dirty="0" err="1"/>
              <a:t>visuomet</a:t>
            </a:r>
            <a:r>
              <a:rPr lang="en-US" dirty="0"/>
              <a:t> </a:t>
            </a:r>
            <a:r>
              <a:rPr lang="en-US" dirty="0" err="1"/>
              <a:t>žinome</a:t>
            </a:r>
            <a:r>
              <a:rPr lang="en-US" dirty="0"/>
              <a:t> </a:t>
            </a:r>
            <a:r>
              <a:rPr lang="en-US" dirty="0" err="1"/>
              <a:t>kaip</a:t>
            </a:r>
            <a:r>
              <a:rPr lang="en-US" dirty="0"/>
              <a:t> </a:t>
            </a:r>
            <a:r>
              <a:rPr lang="en-US" dirty="0" err="1"/>
              <a:t>iš</a:t>
            </a:r>
            <a:r>
              <a:rPr lang="en-US" dirty="0"/>
              <a:t> </a:t>
            </a:r>
            <a:r>
              <a:rPr lang="en-US" dirty="0" err="1"/>
              <a:t>tikrųjų</a:t>
            </a:r>
            <a:r>
              <a:rPr lang="en-US" dirty="0"/>
              <a:t> </a:t>
            </a:r>
            <a:r>
              <a:rPr lang="en-US" dirty="0" err="1"/>
              <a:t>turi</a:t>
            </a:r>
            <a:r>
              <a:rPr lang="en-US" dirty="0"/>
              <a:t> </a:t>
            </a:r>
            <a:r>
              <a:rPr lang="en-US" dirty="0" err="1"/>
              <a:t>būti</a:t>
            </a:r>
            <a:r>
              <a:rPr lang="en-US" dirty="0"/>
              <a:t> </a:t>
            </a:r>
            <a:r>
              <a:rPr lang="en-US" dirty="0" err="1"/>
              <a:t>ir</a:t>
            </a:r>
            <a:r>
              <a:rPr lang="en-US" dirty="0"/>
              <a:t> </a:t>
            </a:r>
            <a:r>
              <a:rPr lang="en-US" dirty="0" err="1"/>
              <a:t>kaip</a:t>
            </a:r>
            <a:r>
              <a:rPr lang="en-US" dirty="0"/>
              <a:t> </a:t>
            </a:r>
            <a:r>
              <a:rPr lang="en-US" dirty="0" err="1"/>
              <a:t>būtų</a:t>
            </a:r>
            <a:r>
              <a:rPr lang="en-US" dirty="0"/>
              <a:t> </a:t>
            </a:r>
            <a:r>
              <a:rPr lang="en-US" dirty="0" err="1"/>
              <a:t>geriausia</a:t>
            </a:r>
            <a:r>
              <a:rPr lang="en-US" dirty="0"/>
              <a:t> </a:t>
            </a:r>
            <a:r>
              <a:rPr lang="en-US" dirty="0" err="1"/>
              <a:t>pasielgti</a:t>
            </a:r>
            <a:r>
              <a:rPr lang="en-US" dirty="0"/>
              <a:t>… </a:t>
            </a:r>
            <a:r>
              <a:rPr lang="en-US" dirty="0" err="1"/>
              <a:t>kitam</a:t>
            </a:r>
            <a:r>
              <a:rPr lang="en-US" dirty="0"/>
              <a:t>.</a:t>
            </a:r>
            <a:br>
              <a:rPr lang="en-US" dirty="0"/>
            </a:br>
            <a:r>
              <a:rPr lang="en-US" dirty="0" err="1"/>
              <a:t>Toliau</a:t>
            </a:r>
            <a:r>
              <a:rPr lang="en-US" dirty="0"/>
              <a:t> bus </a:t>
            </a:r>
            <a:r>
              <a:rPr lang="en-US" dirty="0" err="1"/>
              <a:t>pateikti</a:t>
            </a:r>
            <a:r>
              <a:rPr lang="en-US" dirty="0"/>
              <a:t> du </a:t>
            </a:r>
            <a:r>
              <a:rPr lang="en-US" dirty="0" err="1"/>
              <a:t>klausimai</a:t>
            </a:r>
            <a:r>
              <a:rPr lang="en-US" dirty="0"/>
              <a:t>, </a:t>
            </a:r>
            <a:r>
              <a:rPr lang="en-US" dirty="0" err="1"/>
              <a:t>kurie</a:t>
            </a:r>
            <a:r>
              <a:rPr lang="en-US" dirty="0"/>
              <a:t> </a:t>
            </a:r>
            <a:r>
              <a:rPr lang="en-US" dirty="0" err="1"/>
              <a:t>kaip</a:t>
            </a:r>
            <a:r>
              <a:rPr lang="en-US" dirty="0"/>
              <a:t> </a:t>
            </a:r>
            <a:r>
              <a:rPr lang="en-US" dirty="0" err="1"/>
              <a:t>tik</a:t>
            </a:r>
            <a:r>
              <a:rPr lang="en-US" dirty="0"/>
              <a:t> </a:t>
            </a:r>
            <a:r>
              <a:rPr lang="en-US" dirty="0" err="1"/>
              <a:t>ir</a:t>
            </a:r>
            <a:r>
              <a:rPr lang="en-US" dirty="0"/>
              <a:t> </a:t>
            </a:r>
            <a:r>
              <a:rPr lang="en-US" dirty="0" err="1"/>
              <a:t>pasitarnaus</a:t>
            </a:r>
            <a:r>
              <a:rPr lang="en-US" dirty="0"/>
              <a:t> </a:t>
            </a:r>
            <a:r>
              <a:rPr lang="en-US" dirty="0" err="1"/>
              <a:t>savotišku</a:t>
            </a:r>
            <a:r>
              <a:rPr lang="en-US" dirty="0"/>
              <a:t> </a:t>
            </a:r>
            <a:r>
              <a:rPr lang="en-US" dirty="0" err="1"/>
              <a:t>testu</a:t>
            </a:r>
            <a:r>
              <a:rPr lang="en-US" dirty="0"/>
              <a:t> </a:t>
            </a:r>
            <a:r>
              <a:rPr lang="en-US" dirty="0" err="1"/>
              <a:t>patikrinti</a:t>
            </a:r>
            <a:r>
              <a:rPr lang="en-US" dirty="0"/>
              <a:t> </a:t>
            </a:r>
            <a:r>
              <a:rPr lang="en-US" dirty="0" err="1"/>
              <a:t>kiek</a:t>
            </a:r>
            <a:r>
              <a:rPr lang="en-US" dirty="0"/>
              <a:t> </a:t>
            </a:r>
            <a:r>
              <a:rPr lang="en-US" dirty="0" err="1"/>
              <a:t>jūs</a:t>
            </a:r>
            <a:r>
              <a:rPr lang="en-US" dirty="0"/>
              <a:t> </a:t>
            </a:r>
            <a:r>
              <a:rPr lang="en-US" dirty="0" err="1"/>
              <a:t>jau</a:t>
            </a:r>
            <a:r>
              <a:rPr lang="en-US" dirty="0"/>
              <a:t> </a:t>
            </a:r>
            <a:r>
              <a:rPr lang="en-US" dirty="0" err="1"/>
              <a:t>esate</a:t>
            </a:r>
            <a:r>
              <a:rPr lang="en-US" dirty="0"/>
              <a:t> </a:t>
            </a:r>
            <a:r>
              <a:rPr lang="en-US" dirty="0" err="1"/>
              <a:t>suaugęs</a:t>
            </a:r>
            <a:r>
              <a:rPr lang="en-US" dirty="0"/>
              <a:t>.</a:t>
            </a:r>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lstStyle/>
          <a:p>
            <a:endParaRPr lang="en-US" dirty="0"/>
          </a:p>
        </p:txBody>
      </p:sp>
      <p:sp>
        <p:nvSpPr>
          <p:cNvPr id="3" name="Content Placeholder 2"/>
          <p:cNvSpPr>
            <a:spLocks noGrp="1"/>
          </p:cNvSpPr>
          <p:nvPr>
            <p:ph idx="1"/>
          </p:nvPr>
        </p:nvSpPr>
        <p:spPr>
          <a:xfrm>
            <a:off x="457200" y="533400"/>
            <a:ext cx="8229600" cy="5592763"/>
          </a:xfrm>
        </p:spPr>
        <p:txBody>
          <a:bodyPr/>
          <a:lstStyle/>
          <a:p>
            <a:pPr>
              <a:buNone/>
            </a:pPr>
            <a:r>
              <a:rPr lang="lt-LT" dirty="0" smtClean="0"/>
              <a:t>   </a:t>
            </a:r>
            <a:r>
              <a:rPr lang="en-US" dirty="0" err="1" smtClean="0"/>
              <a:t>Jūs</a:t>
            </a:r>
            <a:r>
              <a:rPr lang="en-US" dirty="0" smtClean="0"/>
              <a:t> </a:t>
            </a:r>
            <a:r>
              <a:rPr lang="en-US" dirty="0" err="1"/>
              <a:t>sutinkate</a:t>
            </a:r>
            <a:r>
              <a:rPr lang="en-US" dirty="0"/>
              <a:t> </a:t>
            </a:r>
            <a:r>
              <a:rPr lang="en-US" dirty="0" err="1"/>
              <a:t>besilaukiančią</a:t>
            </a:r>
            <a:r>
              <a:rPr lang="en-US" dirty="0"/>
              <a:t> </a:t>
            </a:r>
            <a:r>
              <a:rPr lang="en-US" dirty="0" err="1"/>
              <a:t>moterį</a:t>
            </a:r>
            <a:r>
              <a:rPr lang="en-US" dirty="0"/>
              <a:t>, </a:t>
            </a:r>
            <a:r>
              <a:rPr lang="en-US" dirty="0" err="1"/>
              <a:t>kuri</a:t>
            </a:r>
            <a:r>
              <a:rPr lang="en-US" dirty="0"/>
              <a:t> </a:t>
            </a:r>
            <a:r>
              <a:rPr lang="en-US" dirty="0" err="1"/>
              <a:t>jau</a:t>
            </a:r>
            <a:r>
              <a:rPr lang="en-US" dirty="0"/>
              <a:t> </a:t>
            </a:r>
            <a:r>
              <a:rPr lang="en-US" dirty="0" err="1"/>
              <a:t>turi</a:t>
            </a:r>
            <a:r>
              <a:rPr lang="en-US" dirty="0"/>
              <a:t> </a:t>
            </a:r>
            <a:r>
              <a:rPr lang="en-US" dirty="0" err="1"/>
              <a:t>aštuonis</a:t>
            </a:r>
            <a:r>
              <a:rPr lang="en-US" dirty="0"/>
              <a:t> </a:t>
            </a:r>
            <a:r>
              <a:rPr lang="en-US" dirty="0" err="1"/>
              <a:t>vaikus</a:t>
            </a:r>
            <a:r>
              <a:rPr lang="en-US" dirty="0"/>
              <a:t>, </a:t>
            </a:r>
            <a:r>
              <a:rPr lang="en-US" dirty="0" err="1"/>
              <a:t>trys</a:t>
            </a:r>
            <a:r>
              <a:rPr lang="en-US" dirty="0"/>
              <a:t> </a:t>
            </a:r>
            <a:r>
              <a:rPr lang="en-US" dirty="0" err="1"/>
              <a:t>iš</a:t>
            </a:r>
            <a:r>
              <a:rPr lang="en-US" dirty="0"/>
              <a:t> </a:t>
            </a:r>
            <a:r>
              <a:rPr lang="en-US" dirty="0" err="1"/>
              <a:t>kurių</a:t>
            </a:r>
            <a:r>
              <a:rPr lang="en-US" dirty="0"/>
              <a:t> </a:t>
            </a:r>
            <a:r>
              <a:rPr lang="en-US" dirty="0" err="1"/>
              <a:t>yra</a:t>
            </a:r>
            <a:r>
              <a:rPr lang="en-US" dirty="0"/>
              <a:t> </a:t>
            </a:r>
            <a:r>
              <a:rPr lang="en-US" dirty="0" err="1"/>
              <a:t>kurti</a:t>
            </a:r>
            <a:r>
              <a:rPr lang="en-US" dirty="0"/>
              <a:t>, du </a:t>
            </a:r>
            <a:r>
              <a:rPr lang="en-US" dirty="0" err="1"/>
              <a:t>akli</a:t>
            </a:r>
            <a:r>
              <a:rPr lang="en-US" dirty="0"/>
              <a:t>, </a:t>
            </a:r>
            <a:r>
              <a:rPr lang="en-US" dirty="0" err="1"/>
              <a:t>vienas</a:t>
            </a:r>
            <a:r>
              <a:rPr lang="en-US" dirty="0"/>
              <a:t> </a:t>
            </a:r>
            <a:r>
              <a:rPr lang="en-US" dirty="0" err="1"/>
              <a:t>protiškai</a:t>
            </a:r>
            <a:r>
              <a:rPr lang="en-US" dirty="0"/>
              <a:t> </a:t>
            </a:r>
            <a:r>
              <a:rPr lang="en-US" dirty="0" err="1"/>
              <a:t>atsilikęs</a:t>
            </a:r>
            <a:r>
              <a:rPr lang="en-US" dirty="0"/>
              <a:t>, o </a:t>
            </a:r>
            <a:r>
              <a:rPr lang="en-US" dirty="0" err="1"/>
              <a:t>pati</a:t>
            </a:r>
            <a:r>
              <a:rPr lang="en-US" dirty="0"/>
              <a:t> </a:t>
            </a:r>
            <a:r>
              <a:rPr lang="en-US" dirty="0" err="1"/>
              <a:t>moteris</a:t>
            </a:r>
            <a:r>
              <a:rPr lang="en-US" dirty="0"/>
              <a:t> </a:t>
            </a:r>
            <a:r>
              <a:rPr lang="en-US" dirty="0" err="1"/>
              <a:t>serga</a:t>
            </a:r>
            <a:r>
              <a:rPr lang="en-US" dirty="0"/>
              <a:t> </a:t>
            </a:r>
            <a:r>
              <a:rPr lang="en-US" dirty="0" err="1"/>
              <a:t>sifiliu</a:t>
            </a:r>
            <a:r>
              <a:rPr lang="en-US" dirty="0"/>
              <a:t>. </a:t>
            </a:r>
            <a:r>
              <a:rPr lang="en-US" dirty="0" err="1"/>
              <a:t>Ką</a:t>
            </a:r>
            <a:r>
              <a:rPr lang="en-US" dirty="0"/>
              <a:t> </a:t>
            </a:r>
            <a:r>
              <a:rPr lang="en-US" dirty="0" err="1"/>
              <a:t>jūs</a:t>
            </a:r>
            <a:r>
              <a:rPr lang="en-US" dirty="0"/>
              <a:t> jai </a:t>
            </a:r>
            <a:r>
              <a:rPr lang="en-US" dirty="0" err="1"/>
              <a:t>patartumėte</a:t>
            </a:r>
            <a:r>
              <a:rPr lang="en-US" dirty="0"/>
              <a:t>? </a:t>
            </a:r>
            <a:r>
              <a:rPr lang="en-US" dirty="0" err="1"/>
              <a:t>Pasirinkite</a:t>
            </a:r>
            <a:r>
              <a:rPr lang="en-US" dirty="0"/>
              <a:t> </a:t>
            </a:r>
            <a:r>
              <a:rPr lang="en-US" dirty="0" err="1"/>
              <a:t>vieną</a:t>
            </a:r>
            <a:r>
              <a:rPr lang="en-US" dirty="0"/>
              <a:t> </a:t>
            </a:r>
            <a:r>
              <a:rPr lang="en-US" dirty="0" err="1"/>
              <a:t>iš</a:t>
            </a:r>
            <a:r>
              <a:rPr lang="en-US" dirty="0"/>
              <a:t> </a:t>
            </a:r>
            <a:r>
              <a:rPr lang="en-US" dirty="0" err="1"/>
              <a:t>pateiktų</a:t>
            </a:r>
            <a:r>
              <a:rPr lang="en-US" dirty="0"/>
              <a:t> </a:t>
            </a:r>
            <a:r>
              <a:rPr lang="en-US" dirty="0" err="1"/>
              <a:t>atsak</a:t>
            </a:r>
            <a:r>
              <a:rPr lang="lt-LT" dirty="0"/>
              <a:t>y</a:t>
            </a:r>
            <a:r>
              <a:rPr lang="en-US" dirty="0"/>
              <a:t>m</a:t>
            </a:r>
            <a:r>
              <a:rPr lang="lt-LT" dirty="0"/>
              <a:t>ų</a:t>
            </a:r>
            <a:r>
              <a:rPr lang="en-US" dirty="0"/>
              <a:t> </a:t>
            </a:r>
            <a:r>
              <a:rPr lang="en-US" dirty="0" err="1"/>
              <a:t>variantų</a:t>
            </a:r>
            <a:r>
              <a:rPr lang="en-US" dirty="0"/>
              <a:t>:</a:t>
            </a:r>
            <a:br>
              <a:rPr lang="en-US" dirty="0"/>
            </a:br>
            <a:r>
              <a:rPr lang="en-US" dirty="0">
                <a:solidFill>
                  <a:srgbClr val="FF0000"/>
                </a:solidFill>
              </a:rPr>
              <a:t>a)</a:t>
            </a:r>
            <a:r>
              <a:rPr lang="en-US" dirty="0"/>
              <a:t> </a:t>
            </a:r>
            <a:r>
              <a:rPr lang="en-US" dirty="0" err="1"/>
              <a:t>gimdyti</a:t>
            </a:r>
            <a:r>
              <a:rPr lang="en-US" dirty="0"/>
              <a:t> </a:t>
            </a:r>
            <a:r>
              <a:rPr lang="en-US" dirty="0" err="1"/>
              <a:t>devintą</a:t>
            </a:r>
            <a:r>
              <a:rPr lang="en-US" dirty="0"/>
              <a:t> </a:t>
            </a:r>
            <a:r>
              <a:rPr lang="en-US" dirty="0" err="1"/>
              <a:t>kartą</a:t>
            </a:r>
            <a:r>
              <a:rPr lang="en-US" dirty="0"/>
              <a:t>,</a:t>
            </a:r>
            <a:br>
              <a:rPr lang="en-US" dirty="0"/>
            </a:br>
            <a:r>
              <a:rPr lang="en-US" dirty="0">
                <a:solidFill>
                  <a:srgbClr val="FF0000"/>
                </a:solidFill>
              </a:rPr>
              <a:t>b)</a:t>
            </a:r>
            <a:r>
              <a:rPr lang="en-US" dirty="0"/>
              <a:t> </a:t>
            </a:r>
            <a:r>
              <a:rPr lang="en-US" dirty="0" err="1"/>
              <a:t>pasidaryti</a:t>
            </a:r>
            <a:r>
              <a:rPr lang="en-US" dirty="0"/>
              <a:t> </a:t>
            </a:r>
            <a:r>
              <a:rPr lang="en-US" dirty="0" err="1"/>
              <a:t>abortą</a:t>
            </a:r>
            <a:r>
              <a:rPr lang="en-US" dirty="0"/>
              <a:t>.</a:t>
            </a:r>
            <a:br>
              <a:rPr lang="en-US" dirty="0"/>
            </a:br>
            <a:r>
              <a:rPr lang="en-US" dirty="0" err="1"/>
              <a:t>Atsakykite</a:t>
            </a:r>
            <a:r>
              <a:rPr lang="en-US" dirty="0"/>
              <a:t> </a:t>
            </a:r>
            <a:r>
              <a:rPr lang="en-US" dirty="0" err="1"/>
              <a:t>sau</a:t>
            </a:r>
            <a:r>
              <a:rPr lang="en-US" dirty="0"/>
              <a:t> į </a:t>
            </a:r>
            <a:r>
              <a:rPr lang="en-US" dirty="0" err="1"/>
              <a:t>šį</a:t>
            </a:r>
            <a:r>
              <a:rPr lang="en-US" dirty="0"/>
              <a:t> </a:t>
            </a:r>
            <a:r>
              <a:rPr lang="en-US" dirty="0" err="1"/>
              <a:t>klausimą</a:t>
            </a:r>
            <a:r>
              <a:rPr lang="en-US" dirty="0"/>
              <a:t> </a:t>
            </a:r>
            <a:r>
              <a:rPr lang="en-US" dirty="0" err="1"/>
              <a:t>ir</a:t>
            </a:r>
            <a:r>
              <a:rPr lang="en-US" dirty="0"/>
              <a:t> </a:t>
            </a:r>
            <a:r>
              <a:rPr lang="en-US" dirty="0" err="1"/>
              <a:t>tuomet</a:t>
            </a:r>
            <a:r>
              <a:rPr lang="en-US" dirty="0"/>
              <a:t> </a:t>
            </a:r>
            <a:r>
              <a:rPr lang="en-US" dirty="0" err="1"/>
              <a:t>galėsite</a:t>
            </a:r>
            <a:r>
              <a:rPr lang="en-US" dirty="0"/>
              <a:t> </a:t>
            </a:r>
            <a:r>
              <a:rPr lang="en-US" dirty="0" err="1"/>
              <a:t>skaityti</a:t>
            </a:r>
            <a:r>
              <a:rPr lang="en-US" dirty="0"/>
              <a:t> </a:t>
            </a:r>
            <a:r>
              <a:rPr lang="en-US" dirty="0" err="1"/>
              <a:t>toliau</a:t>
            </a:r>
            <a:r>
              <a:rPr lang="en-US" dirty="0"/>
              <a:t>.</a:t>
            </a:r>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Antras klausimas.</a:t>
            </a:r>
            <a:endParaRPr lang="en-US" dirty="0"/>
          </a:p>
        </p:txBody>
      </p:sp>
      <p:sp>
        <p:nvSpPr>
          <p:cNvPr id="3" name="Content Placeholder 2"/>
          <p:cNvSpPr>
            <a:spLocks noGrp="1"/>
          </p:cNvSpPr>
          <p:nvPr>
            <p:ph idx="1"/>
          </p:nvPr>
        </p:nvSpPr>
        <p:spPr/>
        <p:txBody>
          <a:bodyPr/>
          <a:lstStyle/>
          <a:p>
            <a:pPr algn="just">
              <a:buNone/>
            </a:pPr>
            <a:r>
              <a:rPr lang="lt-LT" dirty="0" smtClean="0"/>
              <a:t>   </a:t>
            </a:r>
            <a:r>
              <a:rPr lang="en-US" dirty="0" err="1" smtClean="0"/>
              <a:t>Reikia</a:t>
            </a:r>
            <a:r>
              <a:rPr lang="en-US" dirty="0" smtClean="0"/>
              <a:t> </a:t>
            </a:r>
            <a:r>
              <a:rPr lang="en-US" dirty="0" err="1" smtClean="0"/>
              <a:t>išsirinkti</a:t>
            </a:r>
            <a:r>
              <a:rPr lang="en-US" dirty="0" smtClean="0"/>
              <a:t> </a:t>
            </a:r>
            <a:r>
              <a:rPr lang="en-US" dirty="0" err="1" smtClean="0"/>
              <a:t>naują</a:t>
            </a:r>
            <a:r>
              <a:rPr lang="en-US" dirty="0" smtClean="0"/>
              <a:t> </a:t>
            </a:r>
            <a:r>
              <a:rPr lang="en-US" dirty="0" err="1" smtClean="0"/>
              <a:t>pasaulinį</a:t>
            </a:r>
            <a:r>
              <a:rPr lang="en-US" dirty="0" smtClean="0"/>
              <a:t> </a:t>
            </a:r>
            <a:r>
              <a:rPr lang="en-US" dirty="0" err="1" smtClean="0"/>
              <a:t>lyderį</a:t>
            </a:r>
            <a:r>
              <a:rPr lang="en-US" dirty="0" smtClean="0"/>
              <a:t>. </a:t>
            </a:r>
            <a:r>
              <a:rPr lang="en-US" dirty="0" err="1" smtClean="0"/>
              <a:t>Balsavimo</a:t>
            </a:r>
            <a:r>
              <a:rPr lang="en-US" dirty="0" smtClean="0"/>
              <a:t> </a:t>
            </a:r>
            <a:r>
              <a:rPr lang="en-US" dirty="0" err="1" smtClean="0"/>
              <a:t>rezultatai</a:t>
            </a:r>
            <a:r>
              <a:rPr lang="en-US" dirty="0" smtClean="0"/>
              <a:t> </a:t>
            </a:r>
            <a:r>
              <a:rPr lang="en-US" dirty="0" err="1" smtClean="0"/>
              <a:t>pasiskirstė</a:t>
            </a:r>
            <a:r>
              <a:rPr lang="en-US" dirty="0" smtClean="0"/>
              <a:t> </a:t>
            </a:r>
            <a:r>
              <a:rPr lang="en-US" dirty="0" err="1" smtClean="0"/>
              <a:t>taip</a:t>
            </a:r>
            <a:r>
              <a:rPr lang="en-US" dirty="0" smtClean="0"/>
              <a:t>, </a:t>
            </a:r>
            <a:r>
              <a:rPr lang="en-US" dirty="0" err="1" smtClean="0"/>
              <a:t>kad</a:t>
            </a:r>
            <a:r>
              <a:rPr lang="en-US" dirty="0" smtClean="0"/>
              <a:t> </a:t>
            </a:r>
            <a:r>
              <a:rPr lang="en-US" dirty="0" err="1" smtClean="0"/>
              <a:t>dabar</a:t>
            </a:r>
            <a:r>
              <a:rPr lang="en-US" dirty="0" smtClean="0"/>
              <a:t> </a:t>
            </a:r>
            <a:r>
              <a:rPr lang="en-US" dirty="0" err="1" smtClean="0"/>
              <a:t>viskas</a:t>
            </a:r>
            <a:r>
              <a:rPr lang="en-US" dirty="0" smtClean="0"/>
              <a:t> </a:t>
            </a:r>
            <a:r>
              <a:rPr lang="en-US" dirty="0" err="1" smtClean="0"/>
              <a:t>priklauso</a:t>
            </a:r>
            <a:r>
              <a:rPr lang="en-US" dirty="0" smtClean="0"/>
              <a:t> </a:t>
            </a:r>
            <a:r>
              <a:rPr lang="en-US" dirty="0" err="1" smtClean="0"/>
              <a:t>nuo</a:t>
            </a:r>
            <a:r>
              <a:rPr lang="en-US" dirty="0" smtClean="0"/>
              <a:t> </a:t>
            </a:r>
            <a:r>
              <a:rPr lang="en-US" dirty="0" err="1" smtClean="0"/>
              <a:t>jūsų</a:t>
            </a:r>
            <a:r>
              <a:rPr lang="en-US" dirty="0" smtClean="0"/>
              <a:t>, </a:t>
            </a:r>
            <a:r>
              <a:rPr lang="en-US" dirty="0" err="1" smtClean="0"/>
              <a:t>nes</a:t>
            </a:r>
            <a:r>
              <a:rPr lang="en-US" dirty="0" smtClean="0"/>
              <a:t> </a:t>
            </a:r>
            <a:r>
              <a:rPr lang="en-US" dirty="0" err="1" smtClean="0"/>
              <a:t>jūsų</a:t>
            </a:r>
            <a:r>
              <a:rPr lang="en-US" dirty="0" smtClean="0"/>
              <a:t> balsas </a:t>
            </a:r>
            <a:r>
              <a:rPr lang="en-US" dirty="0" err="1" smtClean="0"/>
              <a:t>yra</a:t>
            </a:r>
            <a:r>
              <a:rPr lang="en-US" dirty="0" smtClean="0"/>
              <a:t> </a:t>
            </a:r>
            <a:r>
              <a:rPr lang="en-US" dirty="0" err="1" smtClean="0"/>
              <a:t>lemiamas</a:t>
            </a:r>
            <a:r>
              <a:rPr lang="en-US" dirty="0" smtClean="0"/>
              <a:t>. </a:t>
            </a:r>
            <a:r>
              <a:rPr lang="en-US" dirty="0" err="1" smtClean="0"/>
              <a:t>Taigi</a:t>
            </a:r>
            <a:r>
              <a:rPr lang="en-US" dirty="0" smtClean="0"/>
              <a:t>, </a:t>
            </a:r>
            <a:r>
              <a:rPr lang="en-US" dirty="0" err="1" smtClean="0"/>
              <a:t>klausimas</a:t>
            </a:r>
            <a:r>
              <a:rPr lang="en-US" dirty="0" smtClean="0"/>
              <a:t>: </a:t>
            </a:r>
            <a:r>
              <a:rPr lang="en-US" dirty="0" err="1" smtClean="0"/>
              <a:t>už</a:t>
            </a:r>
            <a:r>
              <a:rPr lang="en-US" dirty="0" smtClean="0"/>
              <a:t> </a:t>
            </a:r>
            <a:r>
              <a:rPr lang="en-US" dirty="0" err="1" smtClean="0"/>
              <a:t>kurį</a:t>
            </a:r>
            <a:r>
              <a:rPr lang="en-US" dirty="0" smtClean="0"/>
              <a:t> </a:t>
            </a:r>
            <a:r>
              <a:rPr lang="en-US" dirty="0" err="1" smtClean="0"/>
              <a:t>iš</a:t>
            </a:r>
            <a:r>
              <a:rPr lang="en-US" dirty="0" smtClean="0"/>
              <a:t> </a:t>
            </a:r>
            <a:r>
              <a:rPr lang="en-US" dirty="0" err="1" smtClean="0"/>
              <a:t>trijų</a:t>
            </a:r>
            <a:r>
              <a:rPr lang="en-US" dirty="0" smtClean="0"/>
              <a:t> </a:t>
            </a:r>
            <a:r>
              <a:rPr lang="en-US" dirty="0" err="1" smtClean="0"/>
              <a:t>lyderių</a:t>
            </a:r>
            <a:r>
              <a:rPr lang="lt-LT" dirty="0" smtClean="0"/>
              <a:t>,</a:t>
            </a:r>
            <a:r>
              <a:rPr lang="en-US" dirty="0" smtClean="0"/>
              <a:t>  </a:t>
            </a:r>
            <a:r>
              <a:rPr lang="en-US" dirty="0" err="1" smtClean="0"/>
              <a:t>remdamiesi</a:t>
            </a:r>
            <a:r>
              <a:rPr lang="en-US" dirty="0" smtClean="0"/>
              <a:t> </a:t>
            </a:r>
            <a:r>
              <a:rPr lang="en-US" dirty="0" err="1" smtClean="0"/>
              <a:t>turima</a:t>
            </a:r>
            <a:r>
              <a:rPr lang="en-US" dirty="0" smtClean="0"/>
              <a:t> </a:t>
            </a:r>
            <a:r>
              <a:rPr lang="en-US" dirty="0" err="1" smtClean="0"/>
              <a:t>informacija</a:t>
            </a:r>
            <a:r>
              <a:rPr lang="lt-LT" dirty="0" smtClean="0"/>
              <a:t>,</a:t>
            </a:r>
            <a:r>
              <a:rPr lang="en-US" dirty="0" smtClean="0"/>
              <a:t> </a:t>
            </a:r>
            <a:r>
              <a:rPr lang="en-US" dirty="0" err="1" smtClean="0"/>
              <a:t>atiduotumėte</a:t>
            </a:r>
            <a:r>
              <a:rPr lang="en-US" dirty="0" smtClean="0"/>
              <a:t> </a:t>
            </a:r>
            <a:r>
              <a:rPr lang="en-US" dirty="0" err="1" smtClean="0"/>
              <a:t>savo</a:t>
            </a:r>
            <a:r>
              <a:rPr lang="en-US" dirty="0" smtClean="0"/>
              <a:t> </a:t>
            </a:r>
            <a:r>
              <a:rPr lang="en-US" dirty="0" err="1" smtClean="0"/>
              <a:t>balsą</a:t>
            </a:r>
            <a:r>
              <a:rPr lang="en-US" dirty="0" smtClean="0"/>
              <a:t>.</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Informacija apie pretendentus:</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lt-LT" sz="2800" dirty="0" smtClean="0">
                <a:solidFill>
                  <a:srgbClr val="FF0000"/>
                </a:solidFill>
              </a:rPr>
              <a:t>    </a:t>
            </a:r>
            <a:r>
              <a:rPr lang="en-US" sz="2800" dirty="0" err="1" smtClean="0">
                <a:solidFill>
                  <a:srgbClr val="FF0000"/>
                </a:solidFill>
              </a:rPr>
              <a:t>Pirmas</a:t>
            </a:r>
            <a:r>
              <a:rPr lang="en-US" sz="2800" dirty="0" smtClean="0">
                <a:solidFill>
                  <a:srgbClr val="FF0000"/>
                </a:solidFill>
              </a:rPr>
              <a:t> </a:t>
            </a:r>
            <a:r>
              <a:rPr lang="en-US" sz="2800" dirty="0" err="1" smtClean="0">
                <a:solidFill>
                  <a:srgbClr val="FF0000"/>
                </a:solidFill>
              </a:rPr>
              <a:t>kandidatas</a:t>
            </a:r>
            <a:r>
              <a:rPr lang="en-US" sz="2800" dirty="0" smtClean="0">
                <a:solidFill>
                  <a:srgbClr val="FF0000"/>
                </a:solidFill>
              </a:rPr>
              <a:t>: </a:t>
            </a:r>
            <a:r>
              <a:rPr lang="en-US" sz="2800" dirty="0" err="1" smtClean="0"/>
              <a:t>nuolat</a:t>
            </a:r>
            <a:r>
              <a:rPr lang="en-US" sz="2800" dirty="0" smtClean="0"/>
              <a:t> </a:t>
            </a:r>
            <a:r>
              <a:rPr lang="en-US" sz="2800" dirty="0" err="1" smtClean="0"/>
              <a:t>bendrauja</a:t>
            </a:r>
            <a:r>
              <a:rPr lang="en-US" sz="2800" dirty="0" smtClean="0"/>
              <a:t> </a:t>
            </a:r>
            <a:r>
              <a:rPr lang="en-US" sz="2800" dirty="0" err="1" smtClean="0"/>
              <a:t>su</a:t>
            </a:r>
            <a:r>
              <a:rPr lang="en-US" sz="2800" dirty="0" smtClean="0"/>
              <a:t> </a:t>
            </a:r>
            <a:r>
              <a:rPr lang="en-US" sz="2800" dirty="0" err="1" smtClean="0"/>
              <a:t>prastos</a:t>
            </a:r>
            <a:r>
              <a:rPr lang="en-US" sz="2800" dirty="0" smtClean="0"/>
              <a:t> </a:t>
            </a:r>
            <a:r>
              <a:rPr lang="en-US" sz="2800" dirty="0" err="1" smtClean="0"/>
              <a:t>reputacijos</a:t>
            </a:r>
            <a:r>
              <a:rPr lang="en-US" sz="2800" dirty="0" smtClean="0"/>
              <a:t> </a:t>
            </a:r>
            <a:r>
              <a:rPr lang="en-US" sz="2800" dirty="0" err="1" smtClean="0"/>
              <a:t>politikais</a:t>
            </a:r>
            <a:r>
              <a:rPr lang="en-US" sz="2800" dirty="0" smtClean="0"/>
              <a:t>, </a:t>
            </a:r>
            <a:r>
              <a:rPr lang="en-US" sz="2800" dirty="0" err="1" smtClean="0"/>
              <a:t>klausosi</a:t>
            </a:r>
            <a:r>
              <a:rPr lang="en-US" sz="2800" dirty="0" smtClean="0"/>
              <a:t> </a:t>
            </a:r>
            <a:r>
              <a:rPr lang="en-US" sz="2800" dirty="0" err="1" smtClean="0"/>
              <a:t>astrologų</a:t>
            </a:r>
            <a:r>
              <a:rPr lang="en-US" sz="2800" dirty="0" smtClean="0"/>
              <a:t> </a:t>
            </a:r>
            <a:r>
              <a:rPr lang="en-US" sz="2800" dirty="0" err="1" smtClean="0"/>
              <a:t>patarimų</a:t>
            </a:r>
            <a:r>
              <a:rPr lang="en-US" sz="2800" dirty="0" smtClean="0"/>
              <a:t>, </a:t>
            </a:r>
            <a:r>
              <a:rPr lang="en-US" sz="2800" dirty="0" err="1" smtClean="0"/>
              <a:t>turi</a:t>
            </a:r>
            <a:r>
              <a:rPr lang="en-US" sz="2800" dirty="0" smtClean="0"/>
              <a:t> </a:t>
            </a:r>
            <a:r>
              <a:rPr lang="en-US" sz="2800" dirty="0" err="1" smtClean="0"/>
              <a:t>dvi</a:t>
            </a:r>
            <a:r>
              <a:rPr lang="en-US" sz="2800" dirty="0" smtClean="0"/>
              <a:t> </a:t>
            </a:r>
            <a:r>
              <a:rPr lang="en-US" sz="2800" dirty="0" err="1" smtClean="0"/>
              <a:t>žmonas</a:t>
            </a:r>
            <a:r>
              <a:rPr lang="en-US" sz="2800" dirty="0" smtClean="0"/>
              <a:t>, be </a:t>
            </a:r>
            <a:r>
              <a:rPr lang="en-US" sz="2800" dirty="0" err="1" smtClean="0"/>
              <a:t>sustojimo</a:t>
            </a:r>
            <a:r>
              <a:rPr lang="en-US" sz="2800" dirty="0" smtClean="0"/>
              <a:t> </a:t>
            </a:r>
            <a:r>
              <a:rPr lang="en-US" sz="2800" dirty="0" err="1" smtClean="0"/>
              <a:t>rūko</a:t>
            </a:r>
            <a:r>
              <a:rPr lang="en-US" sz="2800" dirty="0" smtClean="0"/>
              <a:t> </a:t>
            </a:r>
            <a:r>
              <a:rPr lang="en-US" sz="2800" dirty="0" err="1" smtClean="0"/>
              <a:t>ir</a:t>
            </a:r>
            <a:r>
              <a:rPr lang="en-US" sz="2800" dirty="0" smtClean="0"/>
              <a:t> </a:t>
            </a:r>
            <a:r>
              <a:rPr lang="en-US" sz="2800" dirty="0" err="1" smtClean="0"/>
              <a:t>kasdieną</a:t>
            </a:r>
            <a:r>
              <a:rPr lang="en-US" sz="2800" dirty="0" smtClean="0"/>
              <a:t> </a:t>
            </a:r>
            <a:r>
              <a:rPr lang="en-US" sz="2800" dirty="0" err="1" smtClean="0"/>
              <a:t>išlenkia</a:t>
            </a:r>
            <a:r>
              <a:rPr lang="en-US" sz="2800" dirty="0" smtClean="0"/>
              <a:t> </a:t>
            </a:r>
            <a:r>
              <a:rPr lang="en-US" sz="2800" dirty="0" err="1" smtClean="0"/>
              <a:t>po</a:t>
            </a:r>
            <a:r>
              <a:rPr lang="en-US" sz="2800" dirty="0" smtClean="0"/>
              <a:t> </a:t>
            </a:r>
            <a:r>
              <a:rPr lang="en-US" sz="2800" dirty="0" err="1" smtClean="0"/>
              <a:t>dešimt</a:t>
            </a:r>
            <a:r>
              <a:rPr lang="en-US" sz="2800" dirty="0" smtClean="0"/>
              <a:t> martini </a:t>
            </a:r>
            <a:r>
              <a:rPr lang="en-US" sz="2800" dirty="0" err="1" smtClean="0"/>
              <a:t>stiklų</a:t>
            </a:r>
            <a:r>
              <a:rPr lang="en-US" sz="2800" dirty="0" smtClean="0"/>
              <a:t>.</a:t>
            </a:r>
            <a:br>
              <a:rPr lang="en-US" sz="2800" dirty="0" smtClean="0"/>
            </a:br>
            <a:r>
              <a:rPr lang="en-US" sz="2800" dirty="0" err="1" smtClean="0">
                <a:solidFill>
                  <a:srgbClr val="FF0000"/>
                </a:solidFill>
              </a:rPr>
              <a:t>Antras</a:t>
            </a:r>
            <a:r>
              <a:rPr lang="en-US" sz="2800" dirty="0" smtClean="0">
                <a:solidFill>
                  <a:srgbClr val="FF0000"/>
                </a:solidFill>
              </a:rPr>
              <a:t> </a:t>
            </a:r>
            <a:r>
              <a:rPr lang="en-US" sz="2800" dirty="0" err="1" smtClean="0">
                <a:solidFill>
                  <a:srgbClr val="FF0000"/>
                </a:solidFill>
              </a:rPr>
              <a:t>kandidatas</a:t>
            </a:r>
            <a:r>
              <a:rPr lang="en-US" sz="2800" dirty="0" smtClean="0">
                <a:solidFill>
                  <a:srgbClr val="FF0000"/>
                </a:solidFill>
              </a:rPr>
              <a:t>: </a:t>
            </a:r>
            <a:r>
              <a:rPr lang="en-US" sz="2800" dirty="0" smtClean="0"/>
              <a:t>du </a:t>
            </a:r>
            <a:r>
              <a:rPr lang="en-US" sz="2800" dirty="0" err="1" smtClean="0"/>
              <a:t>kartus</a:t>
            </a:r>
            <a:r>
              <a:rPr lang="en-US" sz="2800" dirty="0" smtClean="0"/>
              <a:t> </a:t>
            </a:r>
            <a:r>
              <a:rPr lang="en-US" sz="2800" dirty="0" err="1" smtClean="0"/>
              <a:t>buvo</a:t>
            </a:r>
            <a:r>
              <a:rPr lang="en-US" sz="2800" dirty="0" smtClean="0"/>
              <a:t> </a:t>
            </a:r>
            <a:r>
              <a:rPr lang="en-US" sz="2800" dirty="0" err="1" smtClean="0"/>
              <a:t>šalinamas</a:t>
            </a:r>
            <a:r>
              <a:rPr lang="en-US" sz="2800" dirty="0" smtClean="0"/>
              <a:t> </a:t>
            </a:r>
            <a:r>
              <a:rPr lang="en-US" sz="2800" dirty="0" err="1" smtClean="0"/>
              <a:t>iš</a:t>
            </a:r>
            <a:r>
              <a:rPr lang="en-US" sz="2800" dirty="0" smtClean="0"/>
              <a:t> </a:t>
            </a:r>
            <a:r>
              <a:rPr lang="en-US" sz="2800" dirty="0" err="1" smtClean="0"/>
              <a:t>pareigų</a:t>
            </a:r>
            <a:r>
              <a:rPr lang="en-US" sz="2800" dirty="0" smtClean="0"/>
              <a:t>, </a:t>
            </a:r>
            <a:r>
              <a:rPr lang="en-US" sz="2800" dirty="0" err="1" smtClean="0"/>
              <a:t>miega</a:t>
            </a:r>
            <a:r>
              <a:rPr lang="en-US" sz="2800" dirty="0" smtClean="0"/>
              <a:t> </a:t>
            </a:r>
            <a:r>
              <a:rPr lang="en-US" sz="2800" dirty="0" err="1" smtClean="0"/>
              <a:t>iki</a:t>
            </a:r>
            <a:r>
              <a:rPr lang="en-US" sz="2800" dirty="0" smtClean="0"/>
              <a:t> </a:t>
            </a:r>
            <a:r>
              <a:rPr lang="en-US" sz="2800" dirty="0" err="1" smtClean="0"/>
              <a:t>vidurdienio</a:t>
            </a:r>
            <a:r>
              <a:rPr lang="en-US" sz="2800" dirty="0" smtClean="0"/>
              <a:t>, </a:t>
            </a:r>
            <a:r>
              <a:rPr lang="en-US" sz="2800" dirty="0" err="1" smtClean="0"/>
              <a:t>koledže</a:t>
            </a:r>
            <a:r>
              <a:rPr lang="en-US" sz="2800" dirty="0" smtClean="0"/>
              <a:t> </a:t>
            </a:r>
            <a:r>
              <a:rPr lang="en-US" sz="2800" dirty="0" err="1" smtClean="0"/>
              <a:t>buvo</a:t>
            </a:r>
            <a:r>
              <a:rPr lang="en-US" sz="2800" dirty="0" smtClean="0"/>
              <a:t> </a:t>
            </a:r>
            <a:r>
              <a:rPr lang="en-US" sz="2800" dirty="0" err="1" smtClean="0"/>
              <a:t>pagautas</a:t>
            </a:r>
            <a:r>
              <a:rPr lang="en-US" sz="2800" dirty="0" smtClean="0"/>
              <a:t> </a:t>
            </a:r>
            <a:r>
              <a:rPr lang="en-US" sz="2800" dirty="0" err="1" smtClean="0"/>
              <a:t>berūkant</a:t>
            </a:r>
            <a:r>
              <a:rPr lang="en-US" sz="2800" dirty="0" smtClean="0"/>
              <a:t> </a:t>
            </a:r>
            <a:r>
              <a:rPr lang="en-US" sz="2800" dirty="0" err="1" smtClean="0"/>
              <a:t>žolytę</a:t>
            </a:r>
            <a:r>
              <a:rPr lang="en-US" sz="2800" dirty="0" smtClean="0"/>
              <a:t>, </a:t>
            </a:r>
            <a:r>
              <a:rPr lang="en-US" sz="2800" dirty="0" err="1" smtClean="0"/>
              <a:t>kas</a:t>
            </a:r>
            <a:r>
              <a:rPr lang="en-US" sz="2800" dirty="0" smtClean="0"/>
              <a:t> </a:t>
            </a:r>
            <a:r>
              <a:rPr lang="en-US" sz="2800" dirty="0" err="1" smtClean="0"/>
              <a:t>vakarą</a:t>
            </a:r>
            <a:r>
              <a:rPr lang="en-US" sz="2800" dirty="0" smtClean="0"/>
              <a:t> </a:t>
            </a:r>
            <a:r>
              <a:rPr lang="en-US" sz="2800" dirty="0" err="1" smtClean="0"/>
              <a:t>išmaukia</a:t>
            </a:r>
            <a:r>
              <a:rPr lang="en-US" sz="2800" dirty="0" smtClean="0"/>
              <a:t> </a:t>
            </a:r>
            <a:r>
              <a:rPr lang="en-US" sz="2800" dirty="0" err="1" smtClean="0"/>
              <a:t>vos</a:t>
            </a:r>
            <a:r>
              <a:rPr lang="en-US" sz="2800" dirty="0" smtClean="0"/>
              <a:t> ne </a:t>
            </a:r>
            <a:r>
              <a:rPr lang="en-US" sz="2800" dirty="0" err="1" smtClean="0"/>
              <a:t>litrą</a:t>
            </a:r>
            <a:r>
              <a:rPr lang="en-US" sz="2800" dirty="0" smtClean="0"/>
              <a:t> </a:t>
            </a:r>
            <a:r>
              <a:rPr lang="en-US" sz="2800" dirty="0" err="1" smtClean="0"/>
              <a:t>viskio</a:t>
            </a:r>
            <a:r>
              <a:rPr lang="en-US" sz="2800" dirty="0" smtClean="0"/>
              <a:t>, </a:t>
            </a:r>
            <a:r>
              <a:rPr lang="en-US" sz="2800" dirty="0" err="1" smtClean="0"/>
              <a:t>daug</a:t>
            </a:r>
            <a:r>
              <a:rPr lang="en-US" sz="2800" dirty="0" smtClean="0"/>
              <a:t> </a:t>
            </a:r>
            <a:r>
              <a:rPr lang="en-US" sz="2800" dirty="0" err="1" smtClean="0"/>
              <a:t>rūko</a:t>
            </a:r>
            <a:r>
              <a:rPr lang="en-US" sz="2800" dirty="0" smtClean="0"/>
              <a:t> </a:t>
            </a:r>
            <a:r>
              <a:rPr lang="en-US" sz="2800" dirty="0" err="1" smtClean="0"/>
              <a:t>ir</a:t>
            </a:r>
            <a:r>
              <a:rPr lang="en-US" sz="2800" dirty="0" smtClean="0"/>
              <a:t> </a:t>
            </a:r>
            <a:r>
              <a:rPr lang="en-US" sz="2800" dirty="0" err="1" smtClean="0"/>
              <a:t>kenčia</a:t>
            </a:r>
            <a:r>
              <a:rPr lang="en-US" sz="2800" dirty="0" smtClean="0"/>
              <a:t> </a:t>
            </a:r>
            <a:r>
              <a:rPr lang="en-US" sz="2800" dirty="0" err="1" smtClean="0"/>
              <a:t>nuo</a:t>
            </a:r>
            <a:r>
              <a:rPr lang="en-US" sz="2800" dirty="0" smtClean="0"/>
              <a:t> </a:t>
            </a:r>
            <a:r>
              <a:rPr lang="en-US" sz="2800" dirty="0" err="1" smtClean="0"/>
              <a:t>dusulio</a:t>
            </a:r>
            <a:r>
              <a:rPr lang="en-US" sz="2800" dirty="0" smtClean="0"/>
              <a:t> </a:t>
            </a:r>
            <a:r>
              <a:rPr lang="en-US" sz="2800" dirty="0" err="1" smtClean="0"/>
              <a:t>priepuolių</a:t>
            </a:r>
            <a:r>
              <a:rPr lang="en-US" sz="2800" dirty="0" smtClean="0"/>
              <a:t>.</a:t>
            </a:r>
            <a:br>
              <a:rPr lang="en-US" sz="2800" dirty="0" smtClean="0"/>
            </a:br>
            <a:r>
              <a:rPr lang="en-US" sz="2800" dirty="0" err="1" smtClean="0">
                <a:solidFill>
                  <a:srgbClr val="FF0000"/>
                </a:solidFill>
              </a:rPr>
              <a:t>Trečias</a:t>
            </a:r>
            <a:r>
              <a:rPr lang="en-US" sz="2800" dirty="0" smtClean="0">
                <a:solidFill>
                  <a:srgbClr val="FF0000"/>
                </a:solidFill>
              </a:rPr>
              <a:t> </a:t>
            </a:r>
            <a:r>
              <a:rPr lang="en-US" sz="2800" dirty="0" err="1" smtClean="0">
                <a:solidFill>
                  <a:srgbClr val="FF0000"/>
                </a:solidFill>
              </a:rPr>
              <a:t>kandidatas</a:t>
            </a:r>
            <a:r>
              <a:rPr lang="en-US" sz="2800" dirty="0" smtClean="0">
                <a:solidFill>
                  <a:srgbClr val="FF0000"/>
                </a:solidFill>
              </a:rPr>
              <a:t>: </a:t>
            </a:r>
            <a:r>
              <a:rPr lang="en-US" sz="2800" dirty="0" err="1" smtClean="0"/>
              <a:t>taisyklingo</a:t>
            </a:r>
            <a:r>
              <a:rPr lang="en-US" sz="2800" dirty="0" smtClean="0"/>
              <a:t> </a:t>
            </a:r>
            <a:r>
              <a:rPr lang="en-US" sz="2800" dirty="0" err="1" smtClean="0"/>
              <a:t>kūno</a:t>
            </a:r>
            <a:r>
              <a:rPr lang="en-US" sz="2800" dirty="0" smtClean="0"/>
              <a:t> </a:t>
            </a:r>
            <a:r>
              <a:rPr lang="en-US" sz="2800" dirty="0" err="1" smtClean="0"/>
              <a:t>sudėjimo</a:t>
            </a:r>
            <a:r>
              <a:rPr lang="en-US" sz="2800" dirty="0" smtClean="0"/>
              <a:t>, </a:t>
            </a:r>
            <a:r>
              <a:rPr lang="en-US" sz="2800" dirty="0" err="1" smtClean="0"/>
              <a:t>visuomet</a:t>
            </a:r>
            <a:r>
              <a:rPr lang="en-US" sz="2800" dirty="0" smtClean="0"/>
              <a:t> </a:t>
            </a:r>
            <a:r>
              <a:rPr lang="en-US" sz="2800" dirty="0" err="1" smtClean="0"/>
              <a:t>pasitempęs</a:t>
            </a:r>
            <a:r>
              <a:rPr lang="en-US" sz="2800" dirty="0" smtClean="0"/>
              <a:t>, </a:t>
            </a:r>
            <a:r>
              <a:rPr lang="en-US" sz="2800" dirty="0" err="1" smtClean="0"/>
              <a:t>turi</a:t>
            </a:r>
            <a:r>
              <a:rPr lang="en-US" sz="2800" dirty="0" smtClean="0"/>
              <a:t> </a:t>
            </a:r>
            <a:r>
              <a:rPr lang="en-US" sz="2800" dirty="0" err="1" smtClean="0"/>
              <a:t>karinius</a:t>
            </a:r>
            <a:r>
              <a:rPr lang="en-US" sz="2800" dirty="0" smtClean="0"/>
              <a:t> </a:t>
            </a:r>
            <a:r>
              <a:rPr lang="en-US" sz="2800" dirty="0" err="1" smtClean="0"/>
              <a:t>apdovanojimus</a:t>
            </a:r>
            <a:r>
              <a:rPr lang="en-US" sz="2800" dirty="0" smtClean="0"/>
              <a:t>, </a:t>
            </a:r>
            <a:r>
              <a:rPr lang="en-US" sz="2800" dirty="0" err="1" smtClean="0"/>
              <a:t>vegetaras</a:t>
            </a:r>
            <a:r>
              <a:rPr lang="en-US" sz="2800" dirty="0" smtClean="0"/>
              <a:t>, </a:t>
            </a:r>
            <a:r>
              <a:rPr lang="en-US" sz="2800" dirty="0" err="1" smtClean="0"/>
              <a:t>nerūko</a:t>
            </a:r>
            <a:r>
              <a:rPr lang="en-US" sz="2800" dirty="0" smtClean="0"/>
              <a:t>, </a:t>
            </a:r>
            <a:r>
              <a:rPr lang="en-US" sz="2800" dirty="0" err="1" smtClean="0"/>
              <a:t>kartais</a:t>
            </a:r>
            <a:r>
              <a:rPr lang="en-US" sz="2800" dirty="0" smtClean="0"/>
              <a:t> </a:t>
            </a:r>
            <a:r>
              <a:rPr lang="en-US" sz="2800" dirty="0" err="1" smtClean="0"/>
              <a:t>išgeria</a:t>
            </a:r>
            <a:r>
              <a:rPr lang="en-US" sz="2800" dirty="0" smtClean="0"/>
              <a:t> </a:t>
            </a:r>
            <a:r>
              <a:rPr lang="en-US" sz="2800" dirty="0" err="1" smtClean="0"/>
              <a:t>alaus</a:t>
            </a:r>
            <a:r>
              <a:rPr lang="en-US" sz="2800" dirty="0" smtClean="0"/>
              <a:t>, </a:t>
            </a:r>
            <a:r>
              <a:rPr lang="en-US" sz="2800" dirty="0" err="1" smtClean="0"/>
              <a:t>ištikimas</a:t>
            </a:r>
            <a:r>
              <a:rPr lang="en-US" sz="2800" dirty="0" smtClean="0"/>
              <a:t> </a:t>
            </a:r>
            <a:r>
              <a:rPr lang="en-US" sz="2800" dirty="0" err="1" smtClean="0"/>
              <a:t>savo</a:t>
            </a:r>
            <a:r>
              <a:rPr lang="en-US" sz="2800" dirty="0" smtClean="0"/>
              <a:t> </a:t>
            </a:r>
            <a:r>
              <a:rPr lang="en-US" sz="2800" dirty="0" err="1" smtClean="0"/>
              <a:t>žmonai</a:t>
            </a:r>
            <a:r>
              <a:rPr lang="en-US" sz="2800" dirty="0" smtClean="0"/>
              <a:t>, </a:t>
            </a:r>
            <a:r>
              <a:rPr lang="en-US" sz="2800" dirty="0" err="1" smtClean="0"/>
              <a:t>puikus</a:t>
            </a:r>
            <a:r>
              <a:rPr lang="en-US" sz="2800" dirty="0" smtClean="0"/>
              <a:t> </a:t>
            </a:r>
            <a:r>
              <a:rPr lang="en-US" sz="2800" dirty="0" err="1" smtClean="0"/>
              <a:t>oratorius</a:t>
            </a:r>
            <a:r>
              <a:rPr lang="en-US" sz="2800" dirty="0" smtClean="0"/>
              <a:t>.</a:t>
            </a:r>
            <a:endParaRPr lang="en-US" sz="2800"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Pirmasis</a:t>
            </a:r>
            <a:r>
              <a:rPr lang="en-US" dirty="0" smtClean="0"/>
              <a:t> </a:t>
            </a:r>
            <a:r>
              <a:rPr lang="en-US" dirty="0" err="1" smtClean="0"/>
              <a:t>kandidatas</a:t>
            </a:r>
            <a:r>
              <a:rPr lang="en-US" dirty="0" smtClean="0"/>
              <a:t> </a:t>
            </a:r>
            <a:r>
              <a:rPr lang="en-US" dirty="0" err="1" smtClean="0"/>
              <a:t>buvo</a:t>
            </a:r>
            <a:r>
              <a:rPr lang="en-US" dirty="0" smtClean="0"/>
              <a:t>: </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16</a:t>
            </a:fld>
            <a:endParaRPr lang="en-US"/>
          </a:p>
        </p:txBody>
      </p:sp>
      <p:pic>
        <p:nvPicPr>
          <p:cNvPr id="7" name="Content Placeholder 6" descr="240px-FDR_in_1933.jpg"/>
          <p:cNvPicPr>
            <a:picLocks noGrp="1" noChangeAspect="1"/>
          </p:cNvPicPr>
          <p:nvPr>
            <p:ph idx="1"/>
          </p:nvPr>
        </p:nvPicPr>
        <p:blipFill>
          <a:blip r:embed="rId2"/>
          <a:stretch>
            <a:fillRect/>
          </a:stretch>
        </p:blipFill>
        <p:spPr>
          <a:xfrm>
            <a:off x="3048000" y="2438400"/>
            <a:ext cx="3048000" cy="3581400"/>
          </a:xfrm>
          <a:prstGeom prst="rect">
            <a:avLst/>
          </a:prstGeom>
        </p:spPr>
      </p:pic>
      <p:sp>
        <p:nvSpPr>
          <p:cNvPr id="8" name="Rectangle 7"/>
          <p:cNvSpPr/>
          <p:nvPr/>
        </p:nvSpPr>
        <p:spPr>
          <a:xfrm>
            <a:off x="762000" y="1524000"/>
            <a:ext cx="7772400" cy="523220"/>
          </a:xfrm>
          <a:prstGeom prst="rect">
            <a:avLst/>
          </a:prstGeom>
        </p:spPr>
        <p:txBody>
          <a:bodyPr wrap="square">
            <a:spAutoFit/>
          </a:bodyPr>
          <a:lstStyle/>
          <a:p>
            <a:r>
              <a:rPr lang="lt-LT" sz="2800" dirty="0" smtClean="0">
                <a:solidFill>
                  <a:schemeClr val="bg1"/>
                </a:solidFill>
                <a:latin typeface="+mn-lt"/>
              </a:rPr>
              <a:t>Jungtinių Valstijų prezidentas Franklinas Ruzveltas</a:t>
            </a:r>
            <a:endParaRPr lang="en-US" sz="2800" dirty="0">
              <a:solidFill>
                <a:schemeClr val="bg1"/>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Antrasis</a:t>
            </a:r>
            <a:r>
              <a:rPr lang="en-US" dirty="0" smtClean="0"/>
              <a:t> </a:t>
            </a:r>
            <a:r>
              <a:rPr lang="en-US" dirty="0" err="1" smtClean="0"/>
              <a:t>kandidatas</a:t>
            </a:r>
            <a:r>
              <a:rPr lang="en-US" dirty="0" smtClean="0"/>
              <a:t> </a:t>
            </a:r>
            <a:r>
              <a:rPr lang="en-US" dirty="0" err="1" smtClean="0"/>
              <a:t>buvo</a:t>
            </a:r>
            <a:r>
              <a:rPr lang="en-US" dirty="0" smtClean="0"/>
              <a:t>: </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17</a:t>
            </a:fld>
            <a:endParaRPr lang="en-US"/>
          </a:p>
        </p:txBody>
      </p:sp>
      <p:sp>
        <p:nvSpPr>
          <p:cNvPr id="8" name="Rectangle 7"/>
          <p:cNvSpPr/>
          <p:nvPr/>
        </p:nvSpPr>
        <p:spPr>
          <a:xfrm>
            <a:off x="762000" y="1524000"/>
            <a:ext cx="7772400" cy="523220"/>
          </a:xfrm>
          <a:prstGeom prst="rect">
            <a:avLst/>
          </a:prstGeom>
        </p:spPr>
        <p:txBody>
          <a:bodyPr wrap="square">
            <a:spAutoFit/>
          </a:bodyPr>
          <a:lstStyle/>
          <a:p>
            <a:r>
              <a:rPr lang="en-US" sz="2800" dirty="0" err="1" smtClean="0">
                <a:solidFill>
                  <a:schemeClr val="bg1"/>
                </a:solidFill>
                <a:latin typeface="+mn-lt"/>
              </a:rPr>
              <a:t>Jungtin</a:t>
            </a:r>
            <a:r>
              <a:rPr lang="lt-LT" sz="2800" dirty="0" smtClean="0">
                <a:solidFill>
                  <a:schemeClr val="bg1"/>
                </a:solidFill>
                <a:latin typeface="+mn-lt"/>
              </a:rPr>
              <a:t>ė</a:t>
            </a:r>
            <a:r>
              <a:rPr lang="en-US" sz="2800" dirty="0" smtClean="0">
                <a:solidFill>
                  <a:schemeClr val="bg1"/>
                </a:solidFill>
                <a:latin typeface="+mn-lt"/>
              </a:rPr>
              <a:t>s </a:t>
            </a:r>
            <a:r>
              <a:rPr lang="en-US" sz="2800" dirty="0" err="1" smtClean="0">
                <a:solidFill>
                  <a:schemeClr val="bg1"/>
                </a:solidFill>
                <a:latin typeface="+mn-lt"/>
              </a:rPr>
              <a:t>Karalyst</a:t>
            </a:r>
            <a:r>
              <a:rPr lang="lt-LT" sz="2800" dirty="0" smtClean="0">
                <a:solidFill>
                  <a:schemeClr val="bg1"/>
                </a:solidFill>
                <a:latin typeface="+mn-lt"/>
              </a:rPr>
              <a:t>ė</a:t>
            </a:r>
            <a:r>
              <a:rPr lang="en-US" sz="2800" dirty="0" smtClean="0">
                <a:solidFill>
                  <a:schemeClr val="bg1"/>
                </a:solidFill>
                <a:latin typeface="+mn-lt"/>
              </a:rPr>
              <a:t>s </a:t>
            </a:r>
            <a:r>
              <a:rPr lang="en-US" sz="2800" dirty="0" err="1" smtClean="0">
                <a:solidFill>
                  <a:schemeClr val="bg1"/>
                </a:solidFill>
                <a:latin typeface="+mn-lt"/>
              </a:rPr>
              <a:t>premjeras</a:t>
            </a:r>
            <a:r>
              <a:rPr lang="lt-LT" sz="2800" dirty="0" smtClean="0">
                <a:solidFill>
                  <a:schemeClr val="bg1"/>
                </a:solidFill>
                <a:latin typeface="+mn-lt"/>
              </a:rPr>
              <a:t> Vinstonas Čerčilis</a:t>
            </a:r>
            <a:endParaRPr lang="en-US" sz="2800" dirty="0">
              <a:solidFill>
                <a:schemeClr val="bg1"/>
              </a:solidFill>
              <a:latin typeface="+mn-lt"/>
            </a:endParaRPr>
          </a:p>
        </p:txBody>
      </p:sp>
      <p:pic>
        <p:nvPicPr>
          <p:cNvPr id="10" name="Content Placeholder 9" descr="250px-Sir_Winston_S_Churchill.jpg"/>
          <p:cNvPicPr>
            <a:picLocks noGrp="1" noChangeAspect="1"/>
          </p:cNvPicPr>
          <p:nvPr>
            <p:ph idx="1"/>
          </p:nvPr>
        </p:nvPicPr>
        <p:blipFill>
          <a:blip r:embed="rId2"/>
          <a:stretch>
            <a:fillRect/>
          </a:stretch>
        </p:blipFill>
        <p:spPr>
          <a:xfrm>
            <a:off x="2895600" y="2438400"/>
            <a:ext cx="3175000" cy="3962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Trečiasis</a:t>
            </a:r>
            <a:r>
              <a:rPr lang="en-US" dirty="0" smtClean="0"/>
              <a:t> </a:t>
            </a:r>
            <a:r>
              <a:rPr lang="en-US" dirty="0" err="1" smtClean="0"/>
              <a:t>kandidatas</a:t>
            </a:r>
            <a:r>
              <a:rPr lang="en-US" dirty="0" smtClean="0"/>
              <a:t> </a:t>
            </a:r>
            <a:r>
              <a:rPr lang="en-US" dirty="0" err="1" smtClean="0"/>
              <a:t>buvo</a:t>
            </a:r>
            <a:r>
              <a:rPr lang="en-US" dirty="0" smtClean="0"/>
              <a:t>: </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18</a:t>
            </a:fld>
            <a:endParaRPr lang="en-US"/>
          </a:p>
        </p:txBody>
      </p:sp>
      <p:sp>
        <p:nvSpPr>
          <p:cNvPr id="8" name="Rectangle 7"/>
          <p:cNvSpPr/>
          <p:nvPr/>
        </p:nvSpPr>
        <p:spPr>
          <a:xfrm>
            <a:off x="1828800" y="1524000"/>
            <a:ext cx="6705600" cy="954107"/>
          </a:xfrm>
          <a:prstGeom prst="rect">
            <a:avLst/>
          </a:prstGeom>
        </p:spPr>
        <p:txBody>
          <a:bodyPr wrap="square">
            <a:spAutoFit/>
          </a:bodyPr>
          <a:lstStyle/>
          <a:p>
            <a:r>
              <a:rPr lang="lt-LT" sz="2800" dirty="0" smtClean="0">
                <a:solidFill>
                  <a:schemeClr val="bg1"/>
                </a:solidFill>
                <a:latin typeface="+mn-lt"/>
              </a:rPr>
              <a:t>Vokietijos kancleris Adolfas Hitleris</a:t>
            </a:r>
          </a:p>
          <a:p>
            <a:endParaRPr lang="en-US" sz="2800" dirty="0">
              <a:solidFill>
                <a:schemeClr val="bg1"/>
              </a:solidFill>
              <a:latin typeface="+mn-lt"/>
            </a:endParaRPr>
          </a:p>
        </p:txBody>
      </p:sp>
      <p:pic>
        <p:nvPicPr>
          <p:cNvPr id="11" name="Content Placeholder 10" descr="Bundesarchiv_Bild_183-S33882,_Adolf_Hitler_retouched.jpg"/>
          <p:cNvPicPr>
            <a:picLocks noGrp="1" noChangeAspect="1"/>
          </p:cNvPicPr>
          <p:nvPr>
            <p:ph idx="1"/>
          </p:nvPr>
        </p:nvPicPr>
        <p:blipFill>
          <a:blip r:embed="rId2"/>
          <a:stretch>
            <a:fillRect/>
          </a:stretch>
        </p:blipFill>
        <p:spPr>
          <a:xfrm>
            <a:off x="3200400" y="2133600"/>
            <a:ext cx="2857300" cy="452596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Na, o dėl pirmo klausimo</a:t>
            </a:r>
            <a:r>
              <a:rPr lang="en-US" dirty="0" smtClean="0"/>
              <a:t> </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19</a:t>
            </a:fld>
            <a:endParaRPr lang="en-US"/>
          </a:p>
        </p:txBody>
      </p:sp>
      <p:sp>
        <p:nvSpPr>
          <p:cNvPr id="8" name="Rectangle 7"/>
          <p:cNvSpPr/>
          <p:nvPr/>
        </p:nvSpPr>
        <p:spPr>
          <a:xfrm>
            <a:off x="304800" y="1600200"/>
            <a:ext cx="8610600" cy="1384995"/>
          </a:xfrm>
          <a:prstGeom prst="rect">
            <a:avLst/>
          </a:prstGeom>
        </p:spPr>
        <p:txBody>
          <a:bodyPr wrap="square">
            <a:spAutoFit/>
          </a:bodyPr>
          <a:lstStyle/>
          <a:p>
            <a:pPr algn="just"/>
            <a:r>
              <a:rPr lang="en-US" sz="2800" dirty="0" err="1" smtClean="0">
                <a:solidFill>
                  <a:schemeClr val="bg1"/>
                </a:solidFill>
                <a:latin typeface="+mn-lt"/>
              </a:rPr>
              <a:t>Jei</a:t>
            </a:r>
            <a:r>
              <a:rPr lang="en-US" sz="2800" dirty="0" smtClean="0">
                <a:solidFill>
                  <a:schemeClr val="bg1"/>
                </a:solidFill>
                <a:latin typeface="+mn-lt"/>
              </a:rPr>
              <a:t> </a:t>
            </a:r>
            <a:r>
              <a:rPr lang="en-US" sz="2800" dirty="0" err="1" smtClean="0">
                <a:solidFill>
                  <a:schemeClr val="bg1"/>
                </a:solidFill>
                <a:latin typeface="+mn-lt"/>
              </a:rPr>
              <a:t>jūsų</a:t>
            </a:r>
            <a:r>
              <a:rPr lang="en-US" sz="2800" dirty="0" smtClean="0">
                <a:solidFill>
                  <a:schemeClr val="bg1"/>
                </a:solidFill>
                <a:latin typeface="+mn-lt"/>
              </a:rPr>
              <a:t> </a:t>
            </a:r>
            <a:r>
              <a:rPr lang="en-US" sz="2800" dirty="0" err="1" smtClean="0">
                <a:solidFill>
                  <a:schemeClr val="bg1"/>
                </a:solidFill>
                <a:latin typeface="+mn-lt"/>
              </a:rPr>
              <a:t>pasirinktas</a:t>
            </a:r>
            <a:r>
              <a:rPr lang="en-US" sz="2800" dirty="0" smtClean="0">
                <a:solidFill>
                  <a:schemeClr val="bg1"/>
                </a:solidFill>
                <a:latin typeface="+mn-lt"/>
              </a:rPr>
              <a:t> </a:t>
            </a:r>
            <a:r>
              <a:rPr lang="en-US" sz="2800" dirty="0" err="1" smtClean="0">
                <a:solidFill>
                  <a:schemeClr val="bg1"/>
                </a:solidFill>
                <a:latin typeface="+mn-lt"/>
              </a:rPr>
              <a:t>atsakymo</a:t>
            </a:r>
            <a:r>
              <a:rPr lang="en-US" sz="2800" dirty="0" smtClean="0">
                <a:solidFill>
                  <a:schemeClr val="bg1"/>
                </a:solidFill>
                <a:latin typeface="+mn-lt"/>
              </a:rPr>
              <a:t> </a:t>
            </a:r>
            <a:r>
              <a:rPr lang="en-US" sz="2800" dirty="0" err="1" smtClean="0">
                <a:solidFill>
                  <a:schemeClr val="bg1"/>
                </a:solidFill>
                <a:latin typeface="+mn-lt"/>
              </a:rPr>
              <a:t>varinatas</a:t>
            </a:r>
            <a:r>
              <a:rPr lang="en-US" sz="2800" dirty="0" smtClean="0">
                <a:solidFill>
                  <a:schemeClr val="bg1"/>
                </a:solidFill>
                <a:latin typeface="+mn-lt"/>
              </a:rPr>
              <a:t> </a:t>
            </a:r>
            <a:r>
              <a:rPr lang="en-US" sz="2800" dirty="0" err="1" smtClean="0">
                <a:solidFill>
                  <a:schemeClr val="bg1"/>
                </a:solidFill>
                <a:latin typeface="+mn-lt"/>
              </a:rPr>
              <a:t>buvo</a:t>
            </a:r>
            <a:r>
              <a:rPr lang="en-US" sz="2800" dirty="0" smtClean="0">
                <a:solidFill>
                  <a:schemeClr val="bg1"/>
                </a:solidFill>
                <a:latin typeface="+mn-lt"/>
              </a:rPr>
              <a:t> „b“, tai </a:t>
            </a:r>
            <a:r>
              <a:rPr lang="en-US" sz="2800" dirty="0" err="1" smtClean="0">
                <a:solidFill>
                  <a:schemeClr val="bg1"/>
                </a:solidFill>
                <a:latin typeface="+mn-lt"/>
              </a:rPr>
              <a:t>jūs</a:t>
            </a:r>
            <a:r>
              <a:rPr lang="en-US" sz="2800" dirty="0" smtClean="0">
                <a:solidFill>
                  <a:schemeClr val="bg1"/>
                </a:solidFill>
                <a:latin typeface="+mn-lt"/>
              </a:rPr>
              <a:t>  </a:t>
            </a:r>
            <a:r>
              <a:rPr lang="en-US" sz="2800" dirty="0" err="1" smtClean="0">
                <a:solidFill>
                  <a:schemeClr val="bg1"/>
                </a:solidFill>
                <a:latin typeface="+mn-lt"/>
              </a:rPr>
              <a:t>vos</a:t>
            </a:r>
            <a:r>
              <a:rPr lang="en-US" sz="2800" dirty="0" smtClean="0">
                <a:solidFill>
                  <a:schemeClr val="bg1"/>
                </a:solidFill>
                <a:latin typeface="+mn-lt"/>
              </a:rPr>
              <a:t> </a:t>
            </a:r>
            <a:r>
              <a:rPr lang="en-US" sz="2800" dirty="0" err="1" smtClean="0">
                <a:solidFill>
                  <a:schemeClr val="bg1"/>
                </a:solidFill>
                <a:latin typeface="+mn-lt"/>
              </a:rPr>
              <a:t>prieš</a:t>
            </a:r>
            <a:r>
              <a:rPr lang="en-US" sz="2800" dirty="0" smtClean="0">
                <a:solidFill>
                  <a:schemeClr val="bg1"/>
                </a:solidFill>
                <a:latin typeface="+mn-lt"/>
              </a:rPr>
              <a:t> </a:t>
            </a:r>
            <a:r>
              <a:rPr lang="en-US" sz="2800" dirty="0" err="1" smtClean="0">
                <a:solidFill>
                  <a:schemeClr val="bg1"/>
                </a:solidFill>
                <a:latin typeface="+mn-lt"/>
              </a:rPr>
              <a:t>kelias</a:t>
            </a:r>
            <a:r>
              <a:rPr lang="en-US" sz="2800" dirty="0" smtClean="0">
                <a:solidFill>
                  <a:schemeClr val="bg1"/>
                </a:solidFill>
                <a:latin typeface="+mn-lt"/>
              </a:rPr>
              <a:t> minutes „</a:t>
            </a:r>
            <a:r>
              <a:rPr lang="en-US" sz="2800" dirty="0" err="1" smtClean="0">
                <a:solidFill>
                  <a:schemeClr val="bg1"/>
                </a:solidFill>
                <a:latin typeface="+mn-lt"/>
              </a:rPr>
              <a:t>pražudėte</a:t>
            </a:r>
            <a:r>
              <a:rPr lang="en-US" sz="2800" dirty="0" smtClean="0">
                <a:solidFill>
                  <a:schemeClr val="bg1"/>
                </a:solidFill>
                <a:latin typeface="+mn-lt"/>
              </a:rPr>
              <a:t>“ </a:t>
            </a:r>
            <a:r>
              <a:rPr lang="en-US" sz="2800" dirty="0" err="1" smtClean="0">
                <a:solidFill>
                  <a:schemeClr val="bg1"/>
                </a:solidFill>
                <a:latin typeface="+mn-lt"/>
              </a:rPr>
              <a:t>Liudviką</a:t>
            </a:r>
            <a:r>
              <a:rPr lang="en-US" sz="2800" dirty="0" smtClean="0">
                <a:solidFill>
                  <a:schemeClr val="bg1"/>
                </a:solidFill>
                <a:latin typeface="+mn-lt"/>
              </a:rPr>
              <a:t> van </a:t>
            </a:r>
            <a:r>
              <a:rPr lang="en-US" sz="2800" dirty="0" err="1" smtClean="0">
                <a:solidFill>
                  <a:schemeClr val="bg1"/>
                </a:solidFill>
                <a:latin typeface="+mn-lt"/>
              </a:rPr>
              <a:t>Bethoveną</a:t>
            </a:r>
            <a:r>
              <a:rPr lang="en-US" sz="2800" dirty="0" smtClean="0">
                <a:solidFill>
                  <a:schemeClr val="bg1"/>
                </a:solidFill>
                <a:latin typeface="+mn-lt"/>
              </a:rPr>
              <a:t>…</a:t>
            </a:r>
            <a:endParaRPr lang="en-US" sz="2800" dirty="0">
              <a:solidFill>
                <a:schemeClr val="bg1"/>
              </a:solidFill>
              <a:latin typeface="+mn-lt"/>
            </a:endParaRPr>
          </a:p>
        </p:txBody>
      </p:sp>
      <p:pic>
        <p:nvPicPr>
          <p:cNvPr id="10" name="Content Placeholder 9" descr="180px-Ludwig_van_Beethoven.jpg"/>
          <p:cNvPicPr>
            <a:picLocks noGrp="1" noChangeAspect="1"/>
          </p:cNvPicPr>
          <p:nvPr>
            <p:ph idx="1"/>
          </p:nvPr>
        </p:nvPicPr>
        <p:blipFill>
          <a:blip r:embed="rId2"/>
          <a:stretch>
            <a:fillRect/>
          </a:stretch>
        </p:blipFill>
        <p:spPr>
          <a:xfrm>
            <a:off x="3276600" y="2819400"/>
            <a:ext cx="2590800" cy="325289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134E1F-5D7A-493B-8452-2D8FE82375B9}" type="datetime1">
              <a:rPr lang="en-US"/>
              <a:pPr/>
              <a:t>2/16/2015</a:t>
            </a:fld>
            <a:endParaRPr lang="en-US"/>
          </a:p>
        </p:txBody>
      </p:sp>
      <p:sp>
        <p:nvSpPr>
          <p:cNvPr id="5" name="Footer Placeholder 4"/>
          <p:cNvSpPr>
            <a:spLocks noGrp="1"/>
          </p:cNvSpPr>
          <p:nvPr>
            <p:ph type="ftr" sz="quarter" idx="11"/>
          </p:nvPr>
        </p:nvSpPr>
        <p:spPr/>
        <p:txBody>
          <a:bodyPr/>
          <a:lstStyle/>
          <a:p>
            <a:r>
              <a:rPr lang="en-US"/>
              <a:t>Template copyright 2005 www.brainybetty.com</a:t>
            </a:r>
          </a:p>
        </p:txBody>
      </p:sp>
      <p:sp>
        <p:nvSpPr>
          <p:cNvPr id="6" name="Slide Number Placeholder 5"/>
          <p:cNvSpPr>
            <a:spLocks noGrp="1"/>
          </p:cNvSpPr>
          <p:nvPr>
            <p:ph type="sldNum" sz="quarter" idx="12"/>
          </p:nvPr>
        </p:nvSpPr>
        <p:spPr/>
        <p:txBody>
          <a:bodyPr/>
          <a:lstStyle/>
          <a:p>
            <a:fld id="{60BF1409-E72A-4029-BA67-DFCD4BAE1A8B}" type="slidenum">
              <a:rPr lang="en-US"/>
              <a:pPr/>
              <a:t>2</a:t>
            </a:fld>
            <a:endParaRPr lang="en-US"/>
          </a:p>
        </p:txBody>
      </p:sp>
      <p:sp>
        <p:nvSpPr>
          <p:cNvPr id="4098" name="Rectangle 2"/>
          <p:cNvSpPr>
            <a:spLocks noGrp="1" noChangeArrowheads="1"/>
          </p:cNvSpPr>
          <p:nvPr>
            <p:ph type="title"/>
          </p:nvPr>
        </p:nvSpPr>
        <p:spPr>
          <a:xfrm>
            <a:off x="457200" y="274638"/>
            <a:ext cx="8229600" cy="1401762"/>
          </a:xfrm>
        </p:spPr>
        <p:txBody>
          <a:bodyPr/>
          <a:lstStyle/>
          <a:p>
            <a:r>
              <a:rPr lang="lt-LT" dirty="0" smtClean="0"/>
              <a:t>Egzistuoja trys santykių tipai, kuriuose vaikai išmoksta būti “hiperaktyviais”:</a:t>
            </a:r>
            <a:endParaRPr lang="en-US" dirty="0"/>
          </a:p>
        </p:txBody>
      </p:sp>
      <p:sp>
        <p:nvSpPr>
          <p:cNvPr id="4099" name="Rectangle 3"/>
          <p:cNvSpPr>
            <a:spLocks noGrp="1" noChangeArrowheads="1"/>
          </p:cNvSpPr>
          <p:nvPr>
            <p:ph type="body" idx="1"/>
          </p:nvPr>
        </p:nvSpPr>
        <p:spPr>
          <a:xfrm>
            <a:off x="457200" y="2057400"/>
            <a:ext cx="8229600" cy="4068763"/>
          </a:xfrm>
        </p:spPr>
        <p:txBody>
          <a:bodyPr/>
          <a:lstStyle/>
          <a:p>
            <a:pPr marL="742950" indent="-742950" algn="just">
              <a:buAutoNum type="arabicPeriod"/>
            </a:pPr>
            <a:r>
              <a:rPr lang="lt-LT" dirty="0"/>
              <a:t>S</a:t>
            </a:r>
            <a:r>
              <a:rPr lang="lt-LT" dirty="0" smtClean="0"/>
              <a:t>antykiai, kuriuose vaikas yra “pasaulio bamba”. </a:t>
            </a:r>
          </a:p>
          <a:p>
            <a:pPr marL="742950" indent="-742950" algn="just">
              <a:buAutoNum type="arabicPeriod"/>
            </a:pPr>
            <a:r>
              <a:rPr lang="lt-LT" dirty="0" smtClean="0"/>
              <a:t>Santykių modelis, kuriuose dominuoja kalbėjimas, neturintis ryšio su veiksmais.</a:t>
            </a:r>
          </a:p>
          <a:p>
            <a:pPr marL="742950" indent="-742950" algn="just">
              <a:buAutoNum type="arabicPeriod"/>
            </a:pPr>
            <a:r>
              <a:rPr lang="lt-LT" dirty="0" smtClean="0"/>
              <a:t>Santykiai, kuriuose tėvai yra kraštutinai kontroliuojantys.</a:t>
            </a:r>
          </a:p>
          <a:p>
            <a:pPr marL="742950" indent="-742950">
              <a:buAutoNum type="arabicPeriod"/>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Kai vaikas elgiasi netinkamai, tėvams turėtų rūpėti šie tikslai:</a:t>
            </a:r>
            <a:endParaRPr lang="en-US" dirty="0"/>
          </a:p>
        </p:txBody>
      </p:sp>
      <p:sp>
        <p:nvSpPr>
          <p:cNvPr id="3" name="Content Placeholder 2"/>
          <p:cNvSpPr>
            <a:spLocks noGrp="1"/>
          </p:cNvSpPr>
          <p:nvPr>
            <p:ph idx="1"/>
          </p:nvPr>
        </p:nvSpPr>
        <p:spPr>
          <a:xfrm>
            <a:off x="457200" y="2133600"/>
            <a:ext cx="8229600" cy="3992563"/>
          </a:xfrm>
        </p:spPr>
        <p:txBody>
          <a:bodyPr/>
          <a:lstStyle/>
          <a:p>
            <a:pPr marL="742950" indent="-742950" algn="just">
              <a:buAutoNum type="arabicPeriod"/>
            </a:pPr>
            <a:r>
              <a:rPr lang="lt-LT" dirty="0" smtClean="0"/>
              <a:t>Palengvinti vaikui jį užvaldžiusių jausmų, norų ir poreikių išraišką, kad vaikas savo jausmus ir norus išreikštų labiau priimtinu būdu.</a:t>
            </a:r>
          </a:p>
          <a:p>
            <a:pPr marL="742950" indent="-742950" algn="just">
              <a:buAutoNum type="arabicPeriod"/>
            </a:pPr>
            <a:r>
              <a:rPr lang="lt-LT" dirty="0" smtClean="0"/>
              <a:t>Padėti vaikui mokytis savikontrolės ir atsakomybės.</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Ribų nustatymo žingsniai</a:t>
            </a:r>
            <a:endParaRPr lang="en-US" dirty="0"/>
          </a:p>
        </p:txBody>
      </p:sp>
      <p:sp>
        <p:nvSpPr>
          <p:cNvPr id="3" name="Content Placeholder 2"/>
          <p:cNvSpPr>
            <a:spLocks noGrp="1"/>
          </p:cNvSpPr>
          <p:nvPr>
            <p:ph idx="1"/>
          </p:nvPr>
        </p:nvSpPr>
        <p:spPr/>
        <p:txBody>
          <a:bodyPr/>
          <a:lstStyle/>
          <a:p>
            <a:pPr algn="just">
              <a:buNone/>
            </a:pPr>
            <a:r>
              <a:rPr lang="lt-LT" dirty="0" smtClean="0"/>
              <a:t>Žingsniai skirti tam, kad būtų:</a:t>
            </a:r>
          </a:p>
          <a:p>
            <a:pPr marL="742950" indent="-742950" algn="just">
              <a:buAutoNum type="arabicPeriod"/>
            </a:pPr>
            <a:r>
              <a:rPr lang="lt-LT" dirty="0"/>
              <a:t>p</a:t>
            </a:r>
            <a:r>
              <a:rPr lang="lt-LT" dirty="0" smtClean="0"/>
              <a:t>alengvintas pranešimo apie vaiko motyvų supratimą ir priėmimą procesas;</a:t>
            </a:r>
          </a:p>
          <a:p>
            <a:pPr marL="742950" indent="-742950" algn="just">
              <a:buAutoNum type="arabicPeriod"/>
            </a:pPr>
            <a:r>
              <a:rPr lang="lt-LT" dirty="0"/>
              <a:t>a</a:t>
            </a:r>
            <a:r>
              <a:rPr lang="lt-LT" dirty="0" smtClean="0"/>
              <a:t>iškiai apibrėžtos ribos;</a:t>
            </a:r>
          </a:p>
          <a:p>
            <a:pPr marL="742950" indent="-742950" algn="just">
              <a:buAutoNum type="arabicPeriod"/>
            </a:pPr>
            <a:r>
              <a:rPr lang="lt-LT" dirty="0"/>
              <a:t>p</a:t>
            </a:r>
            <a:r>
              <a:rPr lang="lt-LT" dirty="0" smtClean="0"/>
              <a:t>asiūlyti alternatyvūs elgesio būdai;</a:t>
            </a:r>
          </a:p>
          <a:p>
            <a:pPr marL="742950" indent="-742950" algn="just">
              <a:buAutoNum type="arabicPeriod"/>
            </a:pPr>
            <a:r>
              <a:rPr lang="lt-LT" dirty="0" smtClean="0"/>
              <a:t>palengvinta vaikui priimti savo poelgių pasekmes.</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1 žingsnis: pripažinkite vaiko jausmus, norus, poreikius.</a:t>
            </a:r>
            <a:endParaRPr lang="en-US" dirty="0"/>
          </a:p>
        </p:txBody>
      </p:sp>
      <p:sp>
        <p:nvSpPr>
          <p:cNvPr id="3" name="Content Placeholder 2"/>
          <p:cNvSpPr>
            <a:spLocks noGrp="1"/>
          </p:cNvSpPr>
          <p:nvPr>
            <p:ph idx="1"/>
          </p:nvPr>
        </p:nvSpPr>
        <p:spPr>
          <a:xfrm>
            <a:off x="152400" y="1600200"/>
            <a:ext cx="8686800" cy="4876800"/>
          </a:xfrm>
        </p:spPr>
        <p:txBody>
          <a:bodyPr/>
          <a:lstStyle/>
          <a:p>
            <a:pPr marL="742950" indent="-742950" algn="just">
              <a:buAutoNum type="alphaLcParenR"/>
            </a:pPr>
            <a:r>
              <a:rPr lang="lt-LT" dirty="0" smtClean="0"/>
              <a:t>Išsakydami žodžiais, kad suprantame vaiko jausmus, </a:t>
            </a:r>
            <a:r>
              <a:rPr lang="lt-LT" u="sng" dirty="0" smtClean="0"/>
              <a:t>perduodame, kad jo jausmai, poreikiai, norai yra priimami</a:t>
            </a:r>
            <a:r>
              <a:rPr lang="lt-LT" dirty="0" smtClean="0"/>
              <a:t>.</a:t>
            </a:r>
          </a:p>
          <a:p>
            <a:pPr marL="742950" indent="-742950" algn="just">
              <a:buAutoNum type="alphaLcParenR"/>
            </a:pPr>
            <a:r>
              <a:rPr lang="lt-LT" dirty="0" smtClean="0"/>
              <a:t>Išreiškimas žodžiais, kad aš tave suprantu, matau, kas su tavimi vyksta, dažnai </a:t>
            </a:r>
            <a:r>
              <a:rPr lang="lt-LT" u="sng" dirty="0" smtClean="0"/>
              <a:t>susilpnina tų jausmų intensyvumą</a:t>
            </a:r>
            <a:r>
              <a:rPr lang="lt-LT" dirty="0" smtClean="0"/>
              <a:t>.</a:t>
            </a:r>
          </a:p>
          <a:p>
            <a:pPr marL="742950" indent="-742950" algn="just">
              <a:buAutoNum type="alphaLcParenR"/>
            </a:pPr>
            <a:r>
              <a:rPr lang="lt-LT" dirty="0" smtClean="0"/>
              <a:t>Jausmų, norų, poreikių </a:t>
            </a:r>
            <a:r>
              <a:rPr lang="lt-LT" u="sng" dirty="0" smtClean="0"/>
              <a:t>priėmimas suteikia vaikui malonumo jausmą</a:t>
            </a:r>
            <a:r>
              <a:rPr lang="lt-LT" dirty="0" smtClean="0"/>
              <a:t>.</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2 žingsnis: praneškite apie ribas.</a:t>
            </a:r>
            <a:endParaRPr lang="en-US" dirty="0"/>
          </a:p>
        </p:txBody>
      </p:sp>
      <p:sp>
        <p:nvSpPr>
          <p:cNvPr id="3" name="Content Placeholder 2"/>
          <p:cNvSpPr>
            <a:spLocks noGrp="1"/>
          </p:cNvSpPr>
          <p:nvPr>
            <p:ph idx="1"/>
          </p:nvPr>
        </p:nvSpPr>
        <p:spPr>
          <a:xfrm>
            <a:off x="457200" y="1828800"/>
            <a:ext cx="8229600" cy="4297363"/>
          </a:xfrm>
        </p:spPr>
        <p:txBody>
          <a:bodyPr/>
          <a:lstStyle/>
          <a:p>
            <a:pPr>
              <a:buNone/>
            </a:pPr>
            <a:r>
              <a:rPr lang="lt-LT" dirty="0" smtClean="0"/>
              <a:t>Nurodant ribas, labai svarbu yra:</a:t>
            </a:r>
          </a:p>
          <a:p>
            <a:pPr marL="742950" indent="-742950">
              <a:buAutoNum type="alphaLcParenR"/>
            </a:pPr>
            <a:r>
              <a:rPr lang="lt-LT" dirty="0" smtClean="0"/>
              <a:t>Konkretumas ir aiškumas.</a:t>
            </a:r>
          </a:p>
          <a:p>
            <a:pPr marL="742950" indent="-742950">
              <a:buAutoNum type="alphaLcParenR"/>
            </a:pPr>
            <a:r>
              <a:rPr lang="lt-LT" dirty="0" smtClean="0"/>
              <a:t>Neverbalinės informacijos sutapimas su verbaline.</a:t>
            </a:r>
          </a:p>
          <a:p>
            <a:pPr marL="742950" indent="-742950">
              <a:buNone/>
            </a:pPr>
            <a:r>
              <a:rPr lang="lt-LT" dirty="0" smtClean="0"/>
              <a:t>c)   Apribojimų pastovumas (jie tokie patys vakar, šiandien, rytoj).</a:t>
            </a:r>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lt-LT" dirty="0" smtClean="0"/>
              <a:t>3 žingsnis: nurodykite priimtiną alternatyvą.</a:t>
            </a:r>
            <a:endParaRPr lang="en-US" dirty="0"/>
          </a:p>
        </p:txBody>
      </p:sp>
      <p:sp>
        <p:nvSpPr>
          <p:cNvPr id="3" name="Content Placeholder 2"/>
          <p:cNvSpPr>
            <a:spLocks noGrp="1"/>
          </p:cNvSpPr>
          <p:nvPr>
            <p:ph idx="1"/>
          </p:nvPr>
        </p:nvSpPr>
        <p:spPr/>
        <p:txBody>
          <a:bodyPr/>
          <a:lstStyle/>
          <a:p>
            <a:pPr>
              <a:buNone/>
            </a:pPr>
            <a:endParaRPr lang="lt-LT" dirty="0" smtClean="0"/>
          </a:p>
          <a:p>
            <a:pPr>
              <a:buNone/>
            </a:pPr>
            <a:endParaRPr lang="lt-LT" dirty="0"/>
          </a:p>
          <a:p>
            <a:pPr algn="just">
              <a:buNone/>
            </a:pPr>
            <a:r>
              <a:rPr lang="lt-LT" dirty="0" smtClean="0"/>
              <a:t>   Vaikai gali nežinoti jokio kito būdo, kaip išreikšti tai, ką jaučia. Todėl suaugęs žmogus čia galėtų padėti, nurodydamas įmanomų alternatyvų spektrą.</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r>
              <a:rPr lang="lt-LT" dirty="0" smtClean="0"/>
              <a:t>4 žingsnis: kai ribos vis tiek pažeidžiamos – praneškite apie tai, kad vaikas turi paskutinę galimybę pasirinkti.</a:t>
            </a:r>
            <a:endParaRPr lang="en-US" dirty="0"/>
          </a:p>
        </p:txBody>
      </p:sp>
      <p:sp>
        <p:nvSpPr>
          <p:cNvPr id="3" name="Content Placeholder 2"/>
          <p:cNvSpPr>
            <a:spLocks noGrp="1"/>
          </p:cNvSpPr>
          <p:nvPr>
            <p:ph idx="1"/>
          </p:nvPr>
        </p:nvSpPr>
        <p:spPr>
          <a:xfrm>
            <a:off x="457200" y="2743200"/>
            <a:ext cx="8229600" cy="3382963"/>
          </a:xfrm>
        </p:spPr>
        <p:txBody>
          <a:bodyPr/>
          <a:lstStyle/>
          <a:p>
            <a:pPr algn="just">
              <a:buNone/>
            </a:pPr>
            <a:r>
              <a:rPr lang="lt-LT" sz="3200" dirty="0" smtClean="0"/>
              <a:t>Svarbu:</a:t>
            </a:r>
          </a:p>
          <a:p>
            <a:pPr algn="just">
              <a:buFont typeface="Courier New" pitchFamily="49" charset="0"/>
              <a:buChar char="o"/>
            </a:pPr>
            <a:r>
              <a:rPr lang="lt-LT" sz="3200" dirty="0" smtClean="0"/>
              <a:t>Vengti ilgų aiškinimų, diskusijų, moralizavimo</a:t>
            </a:r>
          </a:p>
          <a:p>
            <a:pPr algn="just">
              <a:buFont typeface="Courier New" pitchFamily="49" charset="0"/>
              <a:buChar char="o"/>
            </a:pPr>
            <a:r>
              <a:rPr lang="lt-LT" sz="3200" dirty="0" smtClean="0"/>
              <a:t>Jokiu būdu negalima grasinti, kokios bus pasekmės, jei vaikas tuoj nesiliaus taip elgęsis. Ribos niekada nenaudojamos kaip bausmė.</a:t>
            </a:r>
          </a:p>
          <a:p>
            <a:pPr algn="just">
              <a:buFont typeface="Courier New" pitchFamily="49" charset="0"/>
              <a:buChar char="o"/>
            </a:pPr>
            <a:r>
              <a:rPr lang="lt-LT" sz="3200" dirty="0" smtClean="0"/>
              <a:t>Šiuo metu reikia rodyti kantrybę, ramybę ir tvirtumą.</a:t>
            </a:r>
            <a:endParaRPr lang="en-US" sz="3200"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lstStyle/>
          <a:p>
            <a:endParaRPr lang="en-US" dirty="0"/>
          </a:p>
        </p:txBody>
      </p:sp>
      <p:sp>
        <p:nvSpPr>
          <p:cNvPr id="3" name="Content Placeholder 2"/>
          <p:cNvSpPr>
            <a:spLocks noGrp="1"/>
          </p:cNvSpPr>
          <p:nvPr>
            <p:ph idx="1"/>
          </p:nvPr>
        </p:nvSpPr>
        <p:spPr>
          <a:xfrm>
            <a:off x="457200" y="1295400"/>
            <a:ext cx="8229600" cy="4830763"/>
          </a:xfrm>
        </p:spPr>
        <p:txBody>
          <a:bodyPr/>
          <a:lstStyle/>
          <a:p>
            <a:pPr algn="just">
              <a:buNone/>
            </a:pPr>
            <a:r>
              <a:rPr lang="lt-LT" dirty="0" smtClean="0"/>
              <a:t>   Dažnai suaugę užskuba – per daug greitai prieina iki šio žingsnio, t. y., labai stengiasi priversti vaiką pakeisti elgesį. Pirmus 3 žingsnius reikia kartoti 2-3 kartus, po kiekvieno bandymo darant pauzes. Paskutinysis turėtų būti naudojamas ypač retai.</a:t>
            </a:r>
            <a:endParaRPr lang="en-US" dirty="0"/>
          </a:p>
        </p:txBody>
      </p:sp>
      <p:sp>
        <p:nvSpPr>
          <p:cNvPr id="4" name="Date Placeholder 3"/>
          <p:cNvSpPr>
            <a:spLocks noGrp="1"/>
          </p:cNvSpPr>
          <p:nvPr>
            <p:ph type="dt" sz="half" idx="10"/>
          </p:nvPr>
        </p:nvSpPr>
        <p:spPr/>
        <p:txBody>
          <a:bodyPr/>
          <a:lstStyle/>
          <a:p>
            <a:fld id="{17BC8503-98C7-4ACE-A086-8748BBB1DCD9}" type="datetime1">
              <a:rPr lang="en-US" smtClean="0"/>
              <a:pPr/>
              <a:t>2/16/2015</a:t>
            </a:fld>
            <a:endParaRPr lang="en-US"/>
          </a:p>
        </p:txBody>
      </p:sp>
      <p:sp>
        <p:nvSpPr>
          <p:cNvPr id="5" name="Footer Placeholder 4"/>
          <p:cNvSpPr>
            <a:spLocks noGrp="1"/>
          </p:cNvSpPr>
          <p:nvPr>
            <p:ph type="ftr" sz="quarter" idx="11"/>
          </p:nvPr>
        </p:nvSpPr>
        <p:spPr/>
        <p:txBody>
          <a:bodyPr/>
          <a:lstStyle/>
          <a:p>
            <a:r>
              <a:rPr lang="en-US" smtClean="0"/>
              <a:t>Template copyright 2005 www.brainybetty.com</a:t>
            </a:r>
            <a:endParaRPr lang="en-US"/>
          </a:p>
        </p:txBody>
      </p:sp>
      <p:sp>
        <p:nvSpPr>
          <p:cNvPr id="6" name="Slide Number Placeholder 5"/>
          <p:cNvSpPr>
            <a:spLocks noGrp="1"/>
          </p:cNvSpPr>
          <p:nvPr>
            <p:ph type="sldNum" sz="quarter" idx="12"/>
          </p:nvPr>
        </p:nvSpPr>
        <p:spPr/>
        <p:txBody>
          <a:bodyPr/>
          <a:lstStyle/>
          <a:p>
            <a:fld id="{65A13474-92BE-4411-9086-C3E5832DA4E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bstract9">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Abstract9</Template>
  <TotalTime>61</TotalTime>
  <Words>841</Words>
  <Application>Microsoft Office PowerPoint</Application>
  <PresentationFormat>On-screen Show (4:3)</PresentationFormat>
  <Paragraphs>109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Verdana</vt:lpstr>
      <vt:lpstr>Abstract9</vt:lpstr>
      <vt:lpstr>Vaikų netinkamo elgesio korekcija</vt:lpstr>
      <vt:lpstr>Egzistuoja trys santykių tipai, kuriuose vaikai išmoksta būti “hiperaktyviais”:</vt:lpstr>
      <vt:lpstr>Kai vaikas elgiasi netinkamai, tėvams turėtų rūpėti šie tikslai:</vt:lpstr>
      <vt:lpstr>Ribų nustatymo žingsniai</vt:lpstr>
      <vt:lpstr>1 žingsnis: pripažinkite vaiko jausmus, norus, poreikius.</vt:lpstr>
      <vt:lpstr>2 žingsnis: praneškite apie ribas.</vt:lpstr>
      <vt:lpstr>3 žingsnis: nurodykite priimtiną alternatyvą.</vt:lpstr>
      <vt:lpstr>4 žingsnis: kai ribos vis tiek pažeidžiamos – praneškite apie tai, kad vaikas turi paskutinę galimybę pasirinkti.</vt:lpstr>
      <vt:lpstr>Slide 9</vt:lpstr>
      <vt:lpstr>Priėjus iki 4 – ojo žingsnio, vaikui paskelbiamas ultimatumas.</vt:lpstr>
      <vt:lpstr>Slide 11</vt:lpstr>
      <vt:lpstr>Kaip nesuklysti, kai jūsų prašoma pareikšti savo nuomonę?</vt:lpstr>
      <vt:lpstr>Slide 13</vt:lpstr>
      <vt:lpstr>Antras klausimas.</vt:lpstr>
      <vt:lpstr>Informacija apie pretendentus:</vt:lpstr>
      <vt:lpstr>Pirmasis kandidatas buvo: </vt:lpstr>
      <vt:lpstr>Antrasis kandidatas buvo: </vt:lpstr>
      <vt:lpstr>Trečiasis kandidatas buvo: </vt:lpstr>
      <vt:lpstr>Na, o dėl pirmo klausimo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Vaikų netinkamo elgesio korekcija</dc:title>
  <dc:creator>PC</dc:creator>
  <cp:lastModifiedBy>PC</cp:lastModifiedBy>
  <cp:revision>7</cp:revision>
  <dcterms:created xsi:type="dcterms:W3CDTF">2015-02-16T13:09:18Z</dcterms:created>
  <dcterms:modified xsi:type="dcterms:W3CDTF">2015-02-16T14:10:52Z</dcterms:modified>
</cp:coreProperties>
</file>