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57" r:id="rId4"/>
    <p:sldId id="269" r:id="rId5"/>
    <p:sldId id="261" r:id="rId6"/>
    <p:sldId id="262" r:id="rId7"/>
    <p:sldId id="263" r:id="rId8"/>
    <p:sldId id="270" r:id="rId9"/>
    <p:sldId id="266" r:id="rId10"/>
    <p:sldId id="260" r:id="rId11"/>
    <p:sldId id="267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70B22-827C-4CBA-9AF6-08CD08CA5CA2}" type="datetimeFigureOut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B559CF-5AE9-4732-8911-9FDF8B3D12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366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265C38-C442-408F-BC80-4AA5E17442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604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29DB5465-DA8D-4A66-BA41-160197B30030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24FBB87F-F905-45D6-BA42-4A5E8AB03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A53232-9B0F-4A1D-94D0-AAD5B7209200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87CCE-798C-4BEF-9105-F6C90454C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90E1E6-739B-49F0-86E3-C2720B2CAEB7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DA77-C191-4158-9EB8-FDC1CBFE93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39D6B6-E091-412D-A0DE-5EDB8B3356B1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4AA4A-B39A-4F9C-B19C-67A17CD09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D9C8AD-D121-4E18-A9C2-15012A95F980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DC735-2439-486B-9EA9-5511F89B55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022B5-7D7E-4746-AEA8-EDC98143C41D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9290B-1B41-4AEC-B675-A557DDD41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F8F25-7C0F-4727-BD52-5C352029128B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3745A-7ABD-4C24-A2D3-4F95528125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34B810-C252-4FD5-9BE1-BBF620ED48B5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E6AF4-D11C-4581-BB4E-8D2525712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3B378-B187-4EA5-A28C-BDDAF0C25946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E4A6B1-B1D2-4AC0-B853-6792296329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C1F26B-B52C-4388-BF17-E5BAE6E78CD7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54EC9-B7B1-4833-82B5-35723569A9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19B65-F33C-4CA4-ADA9-622E26531A77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C46AE-F069-4023-A53E-E1B807B645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956DF6E-4F46-4E05-82B9-DF9B6B387A92}" type="datetime1">
              <a:rPr lang="en-US"/>
              <a:pPr/>
              <a:t>12/16/2014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9B54666-AC80-4A41-99D8-C7CD154080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klaipedospradinukai.jimdo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Mokyklos%20dokumentai\Bajeriukai\Happy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PAMOKOMS/Einam%20vienos%20pas%20kitas/Asmenybes%20testas.pp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../Susirinkimu%20lankomuma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Menesiu%20planai/2015%20m.%20veiklos%20planas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Klaipėdos miesto pradinių klasių metodinio  būrelio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2014 m. veikla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Raimonda Zaicienė</a:t>
            </a:r>
          </a:p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2014-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Internetinė svetainė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1556792"/>
            <a:ext cx="7499176" cy="4525963"/>
          </a:xfrm>
        </p:spPr>
        <p:txBody>
          <a:bodyPr/>
          <a:lstStyle/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Klaipėdos miesto pradinių klasių mokytojų internetinė svetainė</a:t>
            </a:r>
          </a:p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http://klaipedospradinukai.jimdo.com/</a:t>
            </a: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lt-LT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291" y="3429000"/>
            <a:ext cx="7812360" cy="3094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D6B6-E091-412D-A0DE-5EDB8B3356B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Happy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62200" y="1676400"/>
            <a:ext cx="4563533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lt-LT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5400" dirty="0" smtClean="0">
                <a:latin typeface="Times New Roman" pitchFamily="18" charset="0"/>
                <a:cs typeface="Times New Roman" pitchFamily="18" charset="0"/>
              </a:rPr>
              <a:t>Ačiū už dėmesį</a:t>
            </a:r>
            <a:r>
              <a:rPr lang="en-US" sz="5400" dirty="0">
                <a:latin typeface="Times New Roman" pitchFamily="18" charset="0"/>
                <a:cs typeface="Times New Roman" pitchFamily="18" charset="0"/>
              </a:rPr>
              <a:t>!</a:t>
            </a:r>
            <a:endParaRPr lang="lt-LT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lt-LT" dirty="0" smtClean="0"/>
              <a:t> </a:t>
            </a:r>
            <a:r>
              <a:rPr lang="lt-LT" b="1" dirty="0" smtClean="0">
                <a:latin typeface="Times New Roman" pitchFamily="18" charset="0"/>
                <a:cs typeface="Times New Roman" pitchFamily="18" charset="0"/>
                <a:hlinkClick r:id="rId2" action="ppaction://hlinkpres?slideindex=1&amp;slidetitle="/>
              </a:rPr>
              <a:t>Trijų klausimų asmenybės testas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D6B6-E091-412D-A0DE-5EDB8B3356B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lt-LT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m. Klaipėdos miesto </a:t>
            </a:r>
            <a:r>
              <a:rPr lang="lt-LT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pradinių klasių </a:t>
            </a:r>
            <a:r>
              <a:rPr lang="lt-LT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metodinio būrelio tarybos nariai</a:t>
            </a:r>
            <a:endParaRPr lang="lt-LT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600200"/>
            <a:ext cx="5616624" cy="4525963"/>
          </a:xfrm>
        </p:spPr>
        <p:txBody>
          <a:bodyPr/>
          <a:lstStyle/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Raimonda Zaicienė – pirmininkė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Daiva Gaučytė – sekretorė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Virginija Jonavičienė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Indra Sudeikienė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Vilma Gaidjurgienė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Aušra Januškienė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Erika Beriozkinienė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Rasa Lindžienė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Jurij Šapenkov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Dalė Andruškienė</a:t>
            </a:r>
          </a:p>
          <a:p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Inga Sobutienė</a:t>
            </a:r>
          </a:p>
          <a:p>
            <a:endParaRPr lang="lt-LT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2014 m.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veiklos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plano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Tikslas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erinti pradinio ugdymo  socialinius, pažintinius, informacinius gebėjimus bei bendrųjų vertybių pamatus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daviniai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 1. užtikrinti pradinio ugdymo proceso organizavimo modelių naujoves atsižvelgiant į individualius  vaiko raidos stilius.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800" dirty="0" smtClean="0">
                <a:latin typeface="Times New Roman" pitchFamily="18" charset="0"/>
                <a:cs typeface="Times New Roman" pitchFamily="18" charset="0"/>
              </a:rPr>
              <a:t>     2. skatinti tėvus aktyviau dalyvauti mokyklos   gyvenime.</a:t>
            </a:r>
            <a:br>
              <a:rPr lang="lt-LT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D6B6-E091-412D-A0DE-5EDB8B3356B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Susitikimai</a:t>
            </a:r>
            <a:endParaRPr lang="lt-LT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0119788"/>
              </p:ext>
            </p:extLst>
          </p:nvPr>
        </p:nvGraphicFramePr>
        <p:xfrm>
          <a:off x="1043608" y="1412777"/>
          <a:ext cx="7128792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396"/>
                <a:gridCol w="3564396"/>
              </a:tblGrid>
              <a:tr h="2720020">
                <a:tc>
                  <a:txBody>
                    <a:bodyPr/>
                    <a:lstStyle/>
                    <a:p>
                      <a:pPr algn="ctr"/>
                      <a:endParaRPr lang="lt-LT" sz="32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lt-LT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Pradinių</a:t>
                      </a:r>
                      <a:r>
                        <a:rPr lang="lt-LT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klasių metodinio būrelio posėdžiai</a:t>
                      </a:r>
                      <a:endParaRPr lang="lt-LT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sz="3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Pradinių</a:t>
                      </a:r>
                      <a:r>
                        <a:rPr lang="lt-LT" sz="3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klasių metodinių grupių pirmininkai metodiniai susirinkimai</a:t>
                      </a:r>
                      <a:endParaRPr lang="lt-LT" sz="32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00460">
                <a:tc>
                  <a:txBody>
                    <a:bodyPr/>
                    <a:lstStyle/>
                    <a:p>
                      <a:pPr algn="ctr"/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 kartus per metus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3 kartus per metus </a:t>
                      </a:r>
                    </a:p>
                    <a:p>
                      <a:pPr algn="ctr"/>
                      <a:r>
                        <a:rPr lang="lt-LT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+ pagal poreikį</a:t>
                      </a:r>
                      <a:endParaRPr lang="lt-LT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/>
          <a:lstStyle/>
          <a:p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Veiklos apibendrinimas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836712"/>
            <a:ext cx="8136904" cy="5289451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Kviečiame specialistus iš įvairių institucijų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(Klaipėdos Universitetas, Klaipėdos pedagoginė psichologinė tarnyba, KU Botanikos  sodas, Pr. </a:t>
            </a:r>
            <a:r>
              <a:rPr lang="lt-LT" sz="2600" dirty="0" err="1" smtClean="0">
                <a:latin typeface="Times New Roman" pitchFamily="18" charset="0"/>
                <a:cs typeface="Times New Roman" pitchFamily="18" charset="0"/>
              </a:rPr>
              <a:t>Domšaičio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galerija,                       I. Simonaitytės biblioteka ir kt.).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Diskutuojame  aktualiais klausimais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Skaitome pranešimus - dalijamės gerąja patirtimi tarpusavyje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(k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ū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rybos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popiet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ė “Pro apšerkšnijusį langą...”). 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Organizuojamos metodinės konferencijos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(“Švietimo pagalba specialiųjų ugdymo(si) poreikių turintiems mokiniams”, “Pažinkime Europos sąjungos šalis” ir kt.).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Organizuojamos respublikinės konferencijos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(“Vertinimas – kūrybiškas požiūris į šiuolaikinio pasaulio pokyčius”,  “Atrandu, džaiugiuosi, dalinuosi” ir kt.).</a:t>
            </a:r>
          </a:p>
          <a:p>
            <a:pPr>
              <a:buNone/>
            </a:pPr>
            <a:endParaRPr lang="lt-LT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838200"/>
            <a:ext cx="7848872" cy="5687144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Organizuojamos tarptautinės metodinės konferencijos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(“Mokėjimo mokytis kompetencijos ugdymas pradinėse klasėse”)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Organizuojamos metodinės parodos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(“Atrandu, dalinuosi”).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Organizuojamos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lt-LT" sz="2600" b="1" dirty="0" smtClean="0">
                <a:latin typeface="Times New Roman" pitchFamily="18" charset="0"/>
                <a:cs typeface="Times New Roman" pitchFamily="18" charset="0"/>
              </a:rPr>
              <a:t>iktorinos, konkursai  miesto, regiono mokiniams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(“Gamta – tai atversta knyga, kurios kiekvienas puslapis prasmingas”, “Žodi, suskambėk”, “Alio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Ieškome talentų”, “Plunksnelė” ir kt.).</a:t>
            </a: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Iš 26 2014 m. veiklos plane numatytų veiklų igyvendintos 23 (+ 5). Tai – 89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%. </a:t>
            </a:r>
            <a:endParaRPr lang="lt-LT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ct val="0"/>
              </a:spcBef>
            </a:pP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Metodinių susirinkimų 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lankomumas</a:t>
            </a:r>
            <a:r>
              <a:rPr lang="lt-LT" sz="26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buNone/>
            </a:pPr>
            <a:endParaRPr lang="lt-LT" sz="2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4068763"/>
          </a:xfrm>
        </p:spPr>
        <p:txBody>
          <a:bodyPr/>
          <a:lstStyle/>
          <a:p>
            <a:pPr algn="just">
              <a:buNone/>
            </a:pPr>
            <a:r>
              <a:rPr lang="lt-LT" dirty="0" smtClean="0"/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š 31 – os Klaipėdos miesto pradinių klasių metodinių grupių pirmininkės į anketos “Metodinių renginių organizavimas” klausimus atsakė tik 13. </a:t>
            </a:r>
          </a:p>
          <a:p>
            <a:pPr algn="ctr">
              <a:buNone/>
            </a:pPr>
            <a:r>
              <a:rPr lang="lt-LT" dirty="0" smtClean="0">
                <a:latin typeface="Times New Roman" pitchFamily="18" charset="0"/>
                <a:cs typeface="Times New Roman" pitchFamily="18" charset="0"/>
              </a:rPr>
              <a:t>Kur 18?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D6B6-E091-412D-A0DE-5EDB8B3356B1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AA4A-B39A-4F9C-B19C-67A17CD09EB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 descr="smailikai_com_8_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5105400"/>
            <a:ext cx="971550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447800"/>
          </a:xfrm>
        </p:spPr>
        <p:txBody>
          <a:bodyPr/>
          <a:lstStyle/>
          <a:p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PRADINIŲ KLASIŲ  MOKYTOJŲ METODINIO BŪRELIO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800" b="1" dirty="0" smtClean="0">
                <a:latin typeface="Times New Roman" pitchFamily="18" charset="0"/>
                <a:cs typeface="Times New Roman" pitchFamily="18" charset="0"/>
              </a:rPr>
              <a:t>2015 M. VEIKLOS PLANAS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4B810-C252-4FD5-9BE1-BBF620ED48B5}" type="datetime1">
              <a:rPr lang="en-US" smtClean="0"/>
              <a:pPr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2006 www.brainybetty.com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E6AF4-D11C-4581-BB4E-8D25257128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859340"/>
            <a:ext cx="8001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         Tikslas: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Nuolatinio pradinių klasių mokytojų profesinės             kompetencijos augimo ir aukštos ugdymo kokybės siekimas.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lt-LT" sz="2400" b="1" dirty="0" smtClean="0">
                <a:latin typeface="Times New Roman" pitchFamily="18" charset="0"/>
                <a:cs typeface="Times New Roman" pitchFamily="18" charset="0"/>
              </a:rPr>
              <a:t>Uždaviniai: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kleisti pedagogines ir metodines naujoves, keistis informacija, dalijantis gerąją pedagoginio darbo patirtimi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žtikrinti dalykinį ir metodinį pradinių klasių mokytojų bendradarbiavimą, organizuojant ugdymo procesą ir jį įgyvendinant</a:t>
            </a:r>
            <a:r>
              <a:rPr lang="lt-LT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Pradini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klasi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mokytoj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</a:rPr>
              <a:t>ų metodinio būrelio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2015</a:t>
            </a:r>
            <a:r>
              <a:rPr lang="lt-LT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m.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veiklos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planas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ndy"/>
        <a:ea typeface=""/>
        <a:cs typeface=""/>
      </a:majorFont>
      <a:minorFont>
        <a:latin typeface="An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Notebook1</Template>
  <TotalTime>307</TotalTime>
  <Words>440</Words>
  <Application>Microsoft Office PowerPoint</Application>
  <PresentationFormat>On-screen Show (4:3)</PresentationFormat>
  <Paragraphs>77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Notebook1</vt:lpstr>
      <vt:lpstr>Klaipėdos miesto pradinių klasių metodinio  būrelio 2014 m. veikla</vt:lpstr>
      <vt:lpstr>Slide 2</vt:lpstr>
      <vt:lpstr>2014 m. Klaipėdos miesto pradinių klasių metodinio būrelio tarybos nariai</vt:lpstr>
      <vt:lpstr>2014 m. veiklos plano</vt:lpstr>
      <vt:lpstr>Susitikimai</vt:lpstr>
      <vt:lpstr>Veiklos apibendrinimas</vt:lpstr>
      <vt:lpstr>Slide 7</vt:lpstr>
      <vt:lpstr>Slide 8</vt:lpstr>
      <vt:lpstr>PRADINIŲ KLASIŲ  MOKYTOJŲ METODINIO BŪRELIO 2015 M. VEIKLOS PLANAS</vt:lpstr>
      <vt:lpstr>Internetinė svetainė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Klaipėdos miesto pradinių klasių metodinio  būrelio veikla</dc:title>
  <dc:creator>MK2</dc:creator>
  <cp:lastModifiedBy>MK1</cp:lastModifiedBy>
  <cp:revision>36</cp:revision>
  <cp:lastPrinted>2014-08-27T11:39:43Z</cp:lastPrinted>
  <dcterms:created xsi:type="dcterms:W3CDTF">2014-08-27T09:24:56Z</dcterms:created>
  <dcterms:modified xsi:type="dcterms:W3CDTF">2014-12-16T10:24:44Z</dcterms:modified>
</cp:coreProperties>
</file>